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Nixie One"/>
      <p:regular r:id="rId96"/>
    </p:embeddedFont>
    <p:embeddedFont>
      <p:font typeface="Montserrat"/>
      <p:regular r:id="rId97"/>
      <p:bold r:id="rId98"/>
      <p:italic r:id="rId99"/>
      <p:boldItalic r:id="rId100"/>
    </p:embeddedFont>
    <p:embeddedFont>
      <p:font typeface="Lato"/>
      <p:regular r:id="rId101"/>
      <p:bold r:id="rId102"/>
      <p:italic r:id="rId103"/>
      <p:boldItalic r:id="rId104"/>
    </p:embeddedFont>
    <p:embeddedFont>
      <p:font typeface="Helvetica Neue"/>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italic.fntdata"/><Relationship Id="rId106" Type="http://schemas.openxmlformats.org/officeDocument/2006/relationships/font" Target="fonts/HelveticaNeue-bold.fntdata"/><Relationship Id="rId105" Type="http://schemas.openxmlformats.org/officeDocument/2006/relationships/font" Target="fonts/HelveticaNeue-regular.fntdata"/><Relationship Id="rId104" Type="http://schemas.openxmlformats.org/officeDocument/2006/relationships/font" Target="fonts/Lato-boldItalic.fntdata"/><Relationship Id="rId108" Type="http://schemas.openxmlformats.org/officeDocument/2006/relationships/font" Target="fonts/HelveticaNeue-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Lato-italic.fntdata"/><Relationship Id="rId102" Type="http://schemas.openxmlformats.org/officeDocument/2006/relationships/font" Target="fonts/Lato-bold.fntdata"/><Relationship Id="rId101" Type="http://schemas.openxmlformats.org/officeDocument/2006/relationships/font" Target="fonts/Lato-regular.fntdata"/><Relationship Id="rId100" Type="http://schemas.openxmlformats.org/officeDocument/2006/relationships/font" Target="fonts/Montserra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Montserrat-regular.fntdata"/><Relationship Id="rId96" Type="http://schemas.openxmlformats.org/officeDocument/2006/relationships/font" Target="fonts/NixieOne-regular.fntdata"/><Relationship Id="rId11" Type="http://schemas.openxmlformats.org/officeDocument/2006/relationships/slide" Target="slides/slide6.xml"/><Relationship Id="rId99" Type="http://schemas.openxmlformats.org/officeDocument/2006/relationships/font" Target="fonts/Montserrat-italic.fntdata"/><Relationship Id="rId10" Type="http://schemas.openxmlformats.org/officeDocument/2006/relationships/slide" Target="slides/slide5.xml"/><Relationship Id="rId98" Type="http://schemas.openxmlformats.org/officeDocument/2006/relationships/font" Target="fonts/Montserra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gc9a6e3c77c_0_4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 name="Google Shape;37;gc9a6e3c77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years ago, I went to a tech conference in the US and had a big </a:t>
            </a:r>
            <a:r>
              <a:rPr lang="en"/>
              <a:t>revelation about what it means to have a good presentation.</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 good presentation is not about how impressive or smart your work is. But about how you present it such that the audience can keep their attention and think “Wow that was interesting, I want to know more about this”.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c9a6e3c77c_0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c9a6e3c77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steps we will describe can also be found on the PyLadies repository. Use this the next time even before you create your slide deck.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9a6e3c77c_0_8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9a6e3c77c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is your audience?</a:t>
            </a:r>
            <a:endParaRPr/>
          </a:p>
          <a:p>
            <a:pPr indent="0" lvl="0" marL="0" rtl="0" algn="l">
              <a:spcBef>
                <a:spcPts val="0"/>
              </a:spcBef>
              <a:spcAft>
                <a:spcPts val="0"/>
              </a:spcAft>
              <a:buNone/>
            </a:pPr>
            <a:r>
              <a:rPr lang="en"/>
              <a:t>What is their background?</a:t>
            </a:r>
            <a:endParaRPr/>
          </a:p>
          <a:p>
            <a:pPr indent="0" lvl="0" marL="0" rtl="0" algn="l">
              <a:spcBef>
                <a:spcPts val="0"/>
              </a:spcBef>
              <a:spcAft>
                <a:spcPts val="0"/>
              </a:spcAft>
              <a:buNone/>
            </a:pPr>
            <a:r>
              <a:rPr lang="en"/>
              <a:t>What do they already know about the </a:t>
            </a:r>
            <a:r>
              <a:rPr lang="en"/>
              <a:t>topic?</a:t>
            </a:r>
            <a:br>
              <a:rPr lang="en"/>
            </a:br>
            <a:r>
              <a:rPr lang="en"/>
              <a:t>What would they be interested in?</a:t>
            </a:r>
            <a:endParaRPr/>
          </a:p>
          <a:p>
            <a:pPr indent="0" lvl="0" marL="0" rtl="0" algn="l">
              <a:spcBef>
                <a:spcPts val="0"/>
              </a:spcBef>
              <a:spcAft>
                <a:spcPts val="0"/>
              </a:spcAft>
              <a:buNone/>
            </a:pPr>
            <a:r>
              <a:rPr lang="en"/>
              <a:t>Every presentation gets tweaked for a different audience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9ad093bab_2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9ad093bab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WIIFY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9a6e3c77c_0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9a6e3c77c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it for you? Why should the audience care?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it clear to the audience in the beginning of your </a:t>
            </a:r>
            <a:r>
              <a:rPr lang="en"/>
              <a:t>presentation, don’t save it until the end. If they know why it is relevant for them, it’s easier to stay focused.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9a6e3c77c_0_5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9a6e3c77c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would have 60 seconds on stage, what would you say?</a:t>
            </a:r>
            <a:endParaRPr/>
          </a:p>
          <a:p>
            <a:pPr indent="0" lvl="0" marL="0" rtl="0" algn="l">
              <a:spcBef>
                <a:spcPts val="0"/>
              </a:spcBef>
              <a:spcAft>
                <a:spcPts val="0"/>
              </a:spcAft>
              <a:buNone/>
            </a:pPr>
            <a:r>
              <a:rPr lang="en"/>
              <a:t>If your audience could only remember one thing, what should that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 </a:t>
            </a:r>
            <a:r>
              <a:rPr lang="en"/>
              <a:t>this to guide the whole presentation. Everything will contribute to this one main takeaway. You can also use this as the closer of your presentation.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c9a6e3c77c_0_6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c9a6e3c77c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Write down everything you can think of that can be included in your talk. Add examples, stories, visuals, write everything down, nothing is too crazy. Be detailed.</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Group everything in categories or concepts. People remember grouped information better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9a6e3c77c_0_6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9a6e3c77c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People’s working memory cannot hold that much new information. Preferably choose three concepts for your presentation. How big the concepts are depend on your presentation.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SLIDES_API44000547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SLIDES_API4400054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9448b2fe7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9448b2f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c9a6e3c77c_0_8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c9a6e3c77c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Re-engage your audience every 10 minutes:</a:t>
            </a:r>
            <a:endParaRPr/>
          </a:p>
          <a:p>
            <a:pPr indent="-317500" lvl="0" marL="457200" rtl="0" algn="l">
              <a:spcBef>
                <a:spcPts val="0"/>
              </a:spcBef>
              <a:spcAft>
                <a:spcPts val="0"/>
              </a:spcAft>
              <a:buSzPts val="1400"/>
              <a:buChar char="-"/>
            </a:pPr>
            <a:r>
              <a:rPr lang="en"/>
              <a:t>M</a:t>
            </a:r>
            <a:r>
              <a:rPr lang="en"/>
              <a:t>ini-break (after 45-60 min it’s always good to have a break)</a:t>
            </a:r>
            <a:endParaRPr/>
          </a:p>
          <a:p>
            <a:pPr indent="-317500" lvl="0" marL="457200" rtl="0" algn="l">
              <a:spcBef>
                <a:spcPts val="0"/>
              </a:spcBef>
              <a:spcAft>
                <a:spcPts val="0"/>
              </a:spcAft>
              <a:buSzPts val="1400"/>
              <a:buChar char="-"/>
            </a:pPr>
            <a:r>
              <a:rPr lang="en"/>
              <a:t>Do something interactive</a:t>
            </a:r>
            <a:endParaRPr/>
          </a:p>
          <a:p>
            <a:pPr indent="-317500" lvl="0" marL="457200" rtl="0" algn="l">
              <a:spcBef>
                <a:spcPts val="0"/>
              </a:spcBef>
              <a:spcAft>
                <a:spcPts val="0"/>
              </a:spcAft>
              <a:buSzPts val="1400"/>
              <a:buChar char="-"/>
            </a:pPr>
            <a:r>
              <a:rPr lang="en"/>
              <a:t>Move to a different topic</a:t>
            </a:r>
            <a:endParaRPr/>
          </a:p>
          <a:p>
            <a:pPr indent="-317500" lvl="0" marL="457200" rtl="0" algn="l">
              <a:spcBef>
                <a:spcPts val="0"/>
              </a:spcBef>
              <a:spcAft>
                <a:spcPts val="0"/>
              </a:spcAft>
              <a:buSzPts val="1400"/>
              <a:buChar char="-"/>
            </a:pPr>
            <a:r>
              <a:rPr lang="en"/>
              <a:t>Tell a story</a:t>
            </a:r>
            <a:endParaRPr/>
          </a:p>
          <a:p>
            <a:pPr indent="-317500" lvl="0" marL="457200" rtl="0" algn="l">
              <a:spcBef>
                <a:spcPts val="0"/>
              </a:spcBef>
              <a:spcAft>
                <a:spcPts val="0"/>
              </a:spcAft>
              <a:buSzPts val="1400"/>
              <a:buChar char="-"/>
            </a:pPr>
            <a:r>
              <a:rPr lang="en"/>
              <a:t>Ask the audience a question</a:t>
            </a:r>
            <a:endParaRPr/>
          </a:p>
          <a:p>
            <a:pPr indent="-317500" lvl="0" marL="457200" rtl="0" algn="l">
              <a:spcBef>
                <a:spcPts val="0"/>
              </a:spcBef>
              <a:spcAft>
                <a:spcPts val="0"/>
              </a:spcAft>
              <a:buSzPts val="1400"/>
              <a:buChar char="-"/>
            </a:pPr>
            <a:r>
              <a:rPr lang="en"/>
              <a:t>Do a demo (you don’t have to wait until the end)</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presentation we will cover 3 concepts:</a:t>
            </a:r>
            <a:br>
              <a:rPr lang="en"/>
            </a:br>
            <a:r>
              <a:rPr lang="en"/>
              <a:t>1. How to structure your story</a:t>
            </a:r>
            <a:endParaRPr/>
          </a:p>
          <a:p>
            <a:pPr indent="0" lvl="0" marL="0" rtl="0" algn="l">
              <a:spcBef>
                <a:spcPts val="0"/>
              </a:spcBef>
              <a:spcAft>
                <a:spcPts val="0"/>
              </a:spcAft>
              <a:buNone/>
            </a:pPr>
            <a:r>
              <a:rPr lang="en"/>
              <a:t>2. How to create your slidedeck</a:t>
            </a:r>
            <a:endParaRPr/>
          </a:p>
          <a:p>
            <a:pPr indent="0" lvl="0" marL="0" rtl="0" algn="l">
              <a:spcBef>
                <a:spcPts val="0"/>
              </a:spcBef>
              <a:spcAft>
                <a:spcPts val="0"/>
              </a:spcAft>
              <a:buNone/>
            </a:pPr>
            <a:r>
              <a:rPr lang="en"/>
              <a:t>3. How to present with confidence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share my tips &amp; tricks that I collected over the years and wish I knew when I started.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9a6e3c77c_0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9a6e3c7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9448b2fe7_0_5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9448b2fe7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span in an online audience is even shorter. Re-engage the audience by asking them questions (see the Slido examples)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c9448b2fe7_0_5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c9448b2fe7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9448b2fe7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9448b2fe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Bad slides can really distract your audience.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9a6e3c77c_0_9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c9a6e3c77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many slides do you need?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9a6e3c77c_0_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9a6e3c77c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9a6e3c77c_0_4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9a6e3c77c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9a6e3c77c_0_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9a6e3c77c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9a6e3c77c_0_4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9a6e3c77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9a6e3c77c_0_8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c9a6e3c77c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number of slides is not important. It’s important how much (or actually how little)  is ON the slides!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c9a6e3c77c_0_2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c9a6e3c77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presentations are given online at the moment. In the presentation I will give some tips to tweak your presentation for an online audience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9a6e3c77c_0_3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9a6e3c77c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9ad093bab_2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9ad093bab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difficult to read and listen at the same time, especially if it is not in sync.</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9a6e3c77c_0_8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9a6e3c77c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a08aaa4e1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a08aaa4e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audience reads the information why you are talking. Because both information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9448b2fe7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9448b2fe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9ad093bab_2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9ad093bab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everything is on there, we will focus on nothing.</a:t>
            </a:r>
            <a:endParaRPr/>
          </a:p>
          <a:p>
            <a:pPr indent="0" lvl="0" marL="0" rtl="0" algn="l">
              <a:spcBef>
                <a:spcPts val="0"/>
              </a:spcBef>
              <a:spcAft>
                <a:spcPts val="0"/>
              </a:spcAft>
              <a:buNone/>
            </a:pPr>
            <a:r>
              <a:rPr lang="en"/>
              <a:t>Listening to and reading new information requires multi-tasking (or switching tasks) and as a result the audience will remember less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9448b2fe7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9448b2fe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9ad093bab_2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9ad093bab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you want text, you can play with contrast to sync their reading with your story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9ad093bab_2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9ad093ba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9ad093bab_2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c9ad093ba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9a6e3c77c_0_8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9a6e3c77c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be using Slido to keep the session more interactive and engaging.</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c9ad093bab_2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c9ad093bab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9ad093bab_2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9ad093bab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Playing catch-up can feel exhausting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9ad093bab_2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9ad093bab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Five slides to display the same information can be better than 1.</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a08aaa4e1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a08aaa4e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single phrase can be even better. Your audience won’t get distracted that much. AND they won’t realize if you forgot to mention something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a08aaa4e1_0_1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a08aaa4e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if you can find/make an image that nicely shows the point you want to make and use this slide during your story.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9e9bb6fa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9e9bb6f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Studies show that having a visual aid when hearing something, can boost your memory by 65%</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9e9bb6fa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9e9bb6f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BUT if you show an image that doesn’t relate to the topic and it’s hard to find the relation between the text and the image, it will become distracting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a08aaa4e1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a08aaa4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a08aaa4e1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ca08aaa4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to cram it in, it’s a document not a presentation.</a:t>
            </a:r>
            <a:endParaRPr/>
          </a:p>
          <a:p>
            <a:pPr indent="0" lvl="0" marL="0" rtl="0" algn="l">
              <a:spcBef>
                <a:spcPts val="0"/>
              </a:spcBef>
              <a:spcAft>
                <a:spcPts val="0"/>
              </a:spcAft>
              <a:buNone/>
            </a:pPr>
            <a:r>
              <a:rPr lang="en"/>
              <a:t>The goal of a </a:t>
            </a:r>
            <a:r>
              <a:rPr lang="en"/>
              <a:t>presentation is to deliver knowledge and inspire, not to read a document along with the audience.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9448b2fe7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9448b2fe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graphs can be hard to focus 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SLIDES_API238413969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SLIDES_API23841396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9448b2fe7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9448b2fe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playing with contrast, you can MAKE the audience focus. This also works for line graphs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9448b2fe7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9448b2fe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this one here. Now </a:t>
            </a:r>
            <a:r>
              <a:rPr lang="en"/>
              <a:t>focus</a:t>
            </a:r>
            <a:r>
              <a:rPr lang="en"/>
              <a:t> on the first 3 months of 2020…. Can you see it? Did you already lose it?</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c9448b2fe7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c9448b2fe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making the rest less visible, the audience can move immediately back to the part you want them to focus 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c9a6e3c77c_0_8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c9a6e3c77c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Playing with focus also works with tables filled with results. It can feel quite overwhelming, especially if I want you to focus on 2 rows that are not close together.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c9a6e3c77c_0_9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c9a6e3c77c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should become immediately clear which results I am talking about now and what their scores were. And which was higher.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this might still be a bit small to read in the back</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9a6e3c77c_0_9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9a6e3c77c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zoom in. Now I hope you have all your attention on these 2 scores. Even if you are sitting all the way in the back of the room.</a:t>
            </a:r>
            <a:endParaRPr/>
          </a:p>
          <a:p>
            <a:pPr indent="0" lvl="0" marL="0" rtl="0" algn="l">
              <a:spcBef>
                <a:spcPts val="0"/>
              </a:spcBef>
              <a:spcAft>
                <a:spcPts val="0"/>
              </a:spcAft>
              <a:buNone/>
            </a:pPr>
            <a:r>
              <a:rPr lang="en"/>
              <a:t>And it’s quite simple to create. I make the lower image transparent, making it less visible for the eye. And I copy the image and zoom in to make it big on top.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a08aaa4e1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a08aaa4e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this wouldn’t be a pyladies meetup without showing some python code. You can also do tricks with contrast for you code. Let me show you a larger piece of code without any contrast.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a08aaa4e1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a08aaa4e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this is directly copied from my editor. The </a:t>
            </a:r>
            <a:r>
              <a:rPr lang="en"/>
              <a:t>different</a:t>
            </a:r>
            <a:r>
              <a:rPr lang="en"/>
              <a:t> color patterns feel familiar and you see a clear difference between code and comments.</a:t>
            </a:r>
            <a:endParaRPr/>
          </a:p>
          <a:p>
            <a:pPr indent="0" lvl="0" marL="0" rtl="0" algn="l">
              <a:spcBef>
                <a:spcPts val="0"/>
              </a:spcBef>
              <a:spcAft>
                <a:spcPts val="0"/>
              </a:spcAft>
              <a:buNone/>
            </a:pPr>
            <a:r>
              <a:rPr lang="en"/>
              <a:t>But it is still quite small and a lot to digest. Even if I would walk through the separate steps, your eyes will wander to another step. It can </a:t>
            </a:r>
            <a:r>
              <a:rPr lang="en"/>
              <a:t>help more to break it in pieces and zoom in. Now let’s zoom in for creating the dataset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a08aaa4e1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a08aaa4e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ca08aaa4e1_0_8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ca08aaa4e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SLIDES_API15588551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SLIDES_API1558855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a08aaa4e1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a08aaa4e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a08aaa4e1_0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a08aaa4e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ca08aaa4e1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ca08aaa4e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 hope this showed how you can use more slides, bigger fonts and contrasts + </a:t>
            </a:r>
            <a:r>
              <a:rPr lang="en"/>
              <a:t>transparency</a:t>
            </a:r>
            <a:r>
              <a:rPr lang="en"/>
              <a:t> to guide the attention of your audience.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9a6e3c77c_0_2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c9a6e3c77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9448b2fe7_0_5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9448b2fe7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Rules of f</a:t>
            </a:r>
            <a:r>
              <a:rPr lang="en">
                <a:solidFill>
                  <a:schemeClr val="dk1"/>
                </a:solidFill>
              </a:rPr>
              <a:t>ont size and contrast still apply when people are looking at their screen.</a:t>
            </a:r>
            <a:endParaRPr>
              <a:solidFill>
                <a:schemeClr val="dk1"/>
              </a:solidFill>
            </a:endParaRPr>
          </a:p>
          <a:p>
            <a:pPr indent="0" lvl="0" marL="0" rtl="0" algn="l">
              <a:spcBef>
                <a:spcPts val="0"/>
              </a:spcBef>
              <a:spcAft>
                <a:spcPts val="0"/>
              </a:spcAft>
              <a:buNone/>
            </a:pPr>
            <a:r>
              <a:rPr lang="en"/>
              <a:t>Your audience might not be in the back of the room, but might look at your presentation on their phone! If you are now in the audience looking via your phone, send a message in the chat!</a:t>
            </a:r>
            <a:endParaRPr/>
          </a:p>
          <a:p>
            <a:pPr indent="0" lvl="0" marL="0" rtl="0" algn="l">
              <a:spcBef>
                <a:spcPts val="0"/>
              </a:spcBef>
              <a:spcAft>
                <a:spcPts val="0"/>
              </a:spcAft>
              <a:buNone/>
            </a:pPr>
            <a:r>
              <a:rPr lang="en"/>
              <a:t>This is not the only think you need to </a:t>
            </a:r>
            <a:r>
              <a:rPr lang="en"/>
              <a:t>think about. Next to another screen size, you don’t know the quality of their internet. I’ve found that how fun and engaging videos or gifs might be, if there is  a lag, they are not enjoyable. So my tip for online presentations, try to avoid using videos or gifs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9448b2fe7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9448b2f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9a6e3c77c_0_8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c9a6e3c77c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Communicating your story with confidence is important in keeping the attention of your audience. This doesn’t mean you actually have to be fully confident. FOR ME, I always feel like giving presentations is just like </a:t>
            </a:r>
            <a:r>
              <a:rPr lang="en"/>
              <a:t>skydiving</a:t>
            </a:r>
            <a:r>
              <a:rPr lang="en"/>
              <a: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SLIDES_API202480015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SLIDES_API202480015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ca97d70c6c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ca97d70c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c9a6e3c77c_0_6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c9a6e3c77c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speaking can feel like skydiving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9448b2fe7_0_4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9448b2fe7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out of 5 business professionals shifted their focus away from the speaker in the most recent presentation they watched</a:t>
            </a:r>
            <a:endParaRPr/>
          </a:p>
          <a:p>
            <a:pPr indent="0" lvl="0" marL="0" rtl="0" algn="l">
              <a:spcBef>
                <a:spcPts val="0"/>
              </a:spcBef>
              <a:spcAft>
                <a:spcPts val="0"/>
              </a:spcAft>
              <a:buNone/>
            </a:pPr>
            <a:r>
              <a:rPr lang="en"/>
              <a:t>https://blog.prezi.com/the-state-of-attention-2018-infographic/</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SLIDES_API171942086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SLIDES_API171942086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is Slido interaction slide, please don't delete it.</a:t>
            </a:r>
            <a:br>
              <a:rPr lang="en"/>
            </a:br>
            <a:r>
              <a:rPr lang="en"/>
              <a:t>✅ Click on 'Present with Slido' and the poll will launch automatically when you get to this slide.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9448b2fe7_0_5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9448b2fe7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9a6e3c77c_0_7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9a6e3c77c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skill. It’s a skill that needs to grow and improve by practice. Which also means everyone can learn it, as long as you practice enough.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9a6e3c77c_0_8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c9a6e3c77c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words of yoda, perfect practice makes.  This holds for the presentation itself, but also for your public speaking skills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more you practice the more confident you sound. It will become easier to remember your points and to speak freely</a:t>
            </a:r>
            <a:endParaRPr/>
          </a:p>
          <a:p>
            <a:pPr indent="0" lvl="0" marL="0" rtl="0" algn="l">
              <a:spcBef>
                <a:spcPts val="0"/>
              </a:spcBef>
              <a:spcAft>
                <a:spcPts val="0"/>
              </a:spcAft>
              <a:buNone/>
            </a:pPr>
            <a:r>
              <a:rPr lang="en"/>
              <a:t>Practice in front of people to understand which points don’t come across.  One of the most famous </a:t>
            </a:r>
            <a:r>
              <a:rPr lang="en"/>
              <a:t>excellent</a:t>
            </a:r>
            <a:r>
              <a:rPr lang="en"/>
              <a:t> public speakers was Steve Jobs. Turns out he started practicing 8 weeks before his </a:t>
            </a:r>
            <a:r>
              <a:rPr lang="en"/>
              <a:t>presentation</a:t>
            </a:r>
            <a:r>
              <a:rPr lang="en"/>
              <a:t>, with 2 full days of dress </a:t>
            </a:r>
            <a:r>
              <a:rPr lang="en"/>
              <a:t>rehearsals</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9ad093bab_2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9ad093ba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practice by yourself at first. But make sure you make the movements with your mouth.You will notice what will flow and what does not. Where you get stuck and what doesn’t translate nicely.</a:t>
            </a:r>
            <a:endParaRPr/>
          </a:p>
          <a:p>
            <a:pPr indent="0" lvl="0" marL="0" rtl="0" algn="l">
              <a:spcBef>
                <a:spcPts val="0"/>
              </a:spcBef>
              <a:spcAft>
                <a:spcPts val="0"/>
              </a:spcAft>
              <a:buNone/>
            </a:pPr>
            <a:r>
              <a:rPr lang="en"/>
              <a:t>So this might be some work, it’s definitely </a:t>
            </a:r>
            <a:r>
              <a:rPr lang="en"/>
              <a:t>worth the time but sometimes you just don’t have enough time. If you don’t have enough time, practice your beginning and your end. These should be the most fluent to show confidence and grab the attention at the start and to end strongly. Then, if you have more time, practice transitions between 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9448b2fe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9448b2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depends. It depends on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actually really like using a script. And scripted a lot for this presentation as well. I am not a natural storyteller. I struggle with making my point clear and concise, I get lost in my head. For me it really really helps to write down parts of the presentation. This way I can form powerful sentences to use at the important parts of the story.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Practice is key though. If you don’t practice enough, the script will become something you read word for word or can get stuck in. The more you can practice, the more natural it becomes. And don’t be afraid to deviate from the script.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9448b2fe7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9448b2fe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Hope for the best, prepare for the worst.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Scenarios to prepare for:</a:t>
            </a:r>
            <a:endParaRPr/>
          </a:p>
          <a:p>
            <a:pPr indent="-317500" lvl="0" marL="457200" rtl="0" algn="l">
              <a:spcBef>
                <a:spcPts val="0"/>
              </a:spcBef>
              <a:spcAft>
                <a:spcPts val="0"/>
              </a:spcAft>
              <a:buSzPts val="1400"/>
              <a:buChar char="-"/>
            </a:pPr>
            <a:r>
              <a:rPr lang="en"/>
              <a:t>Laptop can’t connect </a:t>
            </a:r>
            <a:endParaRPr/>
          </a:p>
          <a:p>
            <a:pPr indent="-317500" lvl="0" marL="457200" rtl="0" algn="l">
              <a:spcBef>
                <a:spcPts val="0"/>
              </a:spcBef>
              <a:spcAft>
                <a:spcPts val="0"/>
              </a:spcAft>
              <a:buSzPts val="1400"/>
              <a:buChar char="-"/>
            </a:pPr>
            <a:r>
              <a:rPr lang="en"/>
              <a:t>No internet access (can’t use google slides for example)</a:t>
            </a:r>
            <a:endParaRPr/>
          </a:p>
          <a:p>
            <a:pPr indent="-317500" lvl="0" marL="457200" rtl="0" algn="l">
              <a:spcBef>
                <a:spcPts val="0"/>
              </a:spcBef>
              <a:spcAft>
                <a:spcPts val="0"/>
              </a:spcAft>
              <a:buSzPts val="1400"/>
              <a:buChar char="-"/>
            </a:pPr>
            <a:r>
              <a:rPr lang="en"/>
              <a:t>Slow internet</a:t>
            </a:r>
            <a:endParaRPr/>
          </a:p>
          <a:p>
            <a:pPr indent="-317500" lvl="0" marL="457200" rtl="0" algn="l">
              <a:spcBef>
                <a:spcPts val="0"/>
              </a:spcBef>
              <a:spcAft>
                <a:spcPts val="0"/>
              </a:spcAft>
              <a:buSzPts val="1400"/>
              <a:buChar char="-"/>
            </a:pPr>
            <a:r>
              <a:rPr lang="en"/>
              <a:t>Losing your train of thought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a96e70036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a96e7003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connect with your audience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ca96e70036_0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ca96e7003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a96e70036_0_4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a96e7003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9a6e3c77c_0_7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9a6e3c77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a96e70036_0_4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ca96e7003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ca96e70036_0_5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ca96e70036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ca97d70c6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ca97d70c6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4 friends that are there, ask them to sit in different parts of the room</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c9a6e3c77c_0_6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c9a6e3c77c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c9448b2fe7_0_5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c9448b2fe7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audience will feel more connected if you look at your camera instead of at your screen to them.</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ca96e70036_0_7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ca96e70036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Sticky notes or googly eyes can help you to remember while talking</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c9448b2fe7_0_4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c9448b2fe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c9a6e3c77c_0_5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c9a6e3c77c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c9448b2fe7_0_5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c9448b2fe7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c9448b2fe7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c9448b2fe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9a6e3c77c_0_80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9a6e3c77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a:t>
            </a:r>
            <a:r>
              <a:rPr lang="en"/>
              <a:t>successful</a:t>
            </a:r>
            <a:r>
              <a:rPr lang="en"/>
              <a:t> </a:t>
            </a:r>
            <a:r>
              <a:rPr lang="en"/>
              <a:t>presentation</a:t>
            </a:r>
            <a:r>
              <a:rPr lang="en"/>
              <a:t>, it is your job as a speaker to make sure the listener can easily </a:t>
            </a:r>
            <a:r>
              <a:rPr lang="en"/>
              <a:t>absorb the information.</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c9ad093bab_2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c9ad093bab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it is as easy as possible for your audience to focus and follow along in your story, so they will go home and think “Wow that was interesting, I want to know more!”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0" y="0"/>
            <a:ext cx="9144000" cy="51435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4800"/>
              <a:buFont typeface="Montserrat"/>
              <a:buNone/>
              <a:defRPr b="1" sz="4800">
                <a:solidFill>
                  <a:srgbClr val="FFFFFF"/>
                </a:solidFill>
                <a:latin typeface="Montserrat"/>
                <a:ea typeface="Montserrat"/>
                <a:cs typeface="Montserrat"/>
                <a:sym typeface="Montserrat"/>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ine tips">
  <p:cSld name="TITLE_1">
    <p:spTree>
      <p:nvGrpSpPr>
        <p:cNvPr id="11" name="Shape 11"/>
        <p:cNvGrpSpPr/>
        <p:nvPr/>
      </p:nvGrpSpPr>
      <p:grpSpPr>
        <a:xfrm>
          <a:off x="0" y="0"/>
          <a:ext cx="0" cy="0"/>
          <a:chOff x="0" y="0"/>
          <a:chExt cx="0" cy="0"/>
        </a:xfrm>
      </p:grpSpPr>
      <p:sp>
        <p:nvSpPr>
          <p:cNvPr id="12" name="Google Shape;12;p3"/>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lvl1pPr lvl="0" algn="ctr">
              <a:spcBef>
                <a:spcPts val="0"/>
              </a:spcBef>
              <a:spcAft>
                <a:spcPts val="0"/>
              </a:spcAft>
              <a:buNone/>
              <a:defRPr>
                <a:solidFill>
                  <a:srgbClr val="F1C232"/>
                </a:solidFill>
              </a:defRPr>
            </a:lvl1pPr>
            <a:lvl2pPr lvl="1">
              <a:spcBef>
                <a:spcPts val="0"/>
              </a:spcBef>
              <a:spcAft>
                <a:spcPts val="0"/>
              </a:spcAft>
              <a:buNone/>
              <a:defRPr>
                <a:solidFill>
                  <a:srgbClr val="F1C232"/>
                </a:solidFill>
              </a:defRPr>
            </a:lvl2pPr>
            <a:lvl3pPr lvl="2">
              <a:spcBef>
                <a:spcPts val="0"/>
              </a:spcBef>
              <a:spcAft>
                <a:spcPts val="0"/>
              </a:spcAft>
              <a:buNone/>
              <a:defRPr>
                <a:solidFill>
                  <a:srgbClr val="F1C232"/>
                </a:solidFill>
              </a:defRPr>
            </a:lvl3pPr>
            <a:lvl4pPr lvl="3">
              <a:spcBef>
                <a:spcPts val="0"/>
              </a:spcBef>
              <a:spcAft>
                <a:spcPts val="0"/>
              </a:spcAft>
              <a:buNone/>
              <a:defRPr>
                <a:solidFill>
                  <a:srgbClr val="F1C232"/>
                </a:solidFill>
              </a:defRPr>
            </a:lvl4pPr>
            <a:lvl5pPr lvl="4">
              <a:spcBef>
                <a:spcPts val="0"/>
              </a:spcBef>
              <a:spcAft>
                <a:spcPts val="0"/>
              </a:spcAft>
              <a:buNone/>
              <a:defRPr>
                <a:solidFill>
                  <a:srgbClr val="F1C232"/>
                </a:solidFill>
              </a:defRPr>
            </a:lvl5pPr>
            <a:lvl6pPr lvl="5">
              <a:spcBef>
                <a:spcPts val="0"/>
              </a:spcBef>
              <a:spcAft>
                <a:spcPts val="0"/>
              </a:spcAft>
              <a:buNone/>
              <a:defRPr>
                <a:solidFill>
                  <a:srgbClr val="F1C232"/>
                </a:solidFill>
              </a:defRPr>
            </a:lvl6pPr>
            <a:lvl7pPr lvl="6">
              <a:spcBef>
                <a:spcPts val="0"/>
              </a:spcBef>
              <a:spcAft>
                <a:spcPts val="0"/>
              </a:spcAft>
              <a:buNone/>
              <a:defRPr>
                <a:solidFill>
                  <a:srgbClr val="F1C232"/>
                </a:solidFill>
              </a:defRPr>
            </a:lvl7pPr>
            <a:lvl8pPr lvl="7">
              <a:spcBef>
                <a:spcPts val="0"/>
              </a:spcBef>
              <a:spcAft>
                <a:spcPts val="0"/>
              </a:spcAft>
              <a:buNone/>
              <a:defRPr>
                <a:solidFill>
                  <a:srgbClr val="F1C232"/>
                </a:solidFill>
              </a:defRPr>
            </a:lvl8pPr>
            <a:lvl9pPr lvl="8" rtl="0">
              <a:spcBef>
                <a:spcPts val="0"/>
              </a:spcBef>
              <a:spcAft>
                <a:spcPts val="0"/>
              </a:spcAft>
              <a:buNone/>
              <a:defRPr>
                <a:solidFill>
                  <a:srgbClr val="F1C232"/>
                </a:solidFill>
              </a:defRPr>
            </a:lvl9pPr>
          </a:lstStyle>
          <a:p/>
        </p:txBody>
      </p:sp>
      <p:grpSp>
        <p:nvGrpSpPr>
          <p:cNvPr id="13" name="Google Shape;13;p3"/>
          <p:cNvGrpSpPr/>
          <p:nvPr/>
        </p:nvGrpSpPr>
        <p:grpSpPr>
          <a:xfrm>
            <a:off x="3972102" y="1026521"/>
            <a:ext cx="1011736" cy="776172"/>
            <a:chOff x="7938277" y="4245296"/>
            <a:chExt cx="1011736" cy="776172"/>
          </a:xfrm>
        </p:grpSpPr>
        <p:grpSp>
          <p:nvGrpSpPr>
            <p:cNvPr id="14" name="Google Shape;14;p3"/>
            <p:cNvGrpSpPr/>
            <p:nvPr/>
          </p:nvGrpSpPr>
          <p:grpSpPr>
            <a:xfrm>
              <a:off x="8126802" y="4359376"/>
              <a:ext cx="823211" cy="662092"/>
              <a:chOff x="736525" y="2734575"/>
              <a:chExt cx="1974600" cy="1637625"/>
            </a:xfrm>
          </p:grpSpPr>
          <p:sp>
            <p:nvSpPr>
              <p:cNvPr id="15" name="Google Shape;15;p3"/>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 name="Google Shape;17;p3"/>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8" name="Google Shape;18;p3"/>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9" name="Google Shape;19;p3"/>
          <p:cNvPicPr preferRelativeResize="0"/>
          <p:nvPr/>
        </p:nvPicPr>
        <p:blipFill>
          <a:blip r:embed="rId2">
            <a:alphaModFix/>
          </a:blip>
          <a:stretch>
            <a:fillRect/>
          </a:stretch>
        </p:blipFill>
        <p:spPr>
          <a:xfrm>
            <a:off x="4322400" y="1165023"/>
            <a:ext cx="499175" cy="499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1">
  <p:cSld name="TITLE_1_1">
    <p:spTree>
      <p:nvGrpSpPr>
        <p:cNvPr id="20" name="Shape 20"/>
        <p:cNvGrpSpPr/>
        <p:nvPr/>
      </p:nvGrpSpPr>
      <p:grpSpPr>
        <a:xfrm>
          <a:off x="0" y="0"/>
          <a:ext cx="0" cy="0"/>
          <a:chOff x="0" y="0"/>
          <a:chExt cx="0" cy="0"/>
        </a:xfrm>
      </p:grpSpPr>
      <p:sp>
        <p:nvSpPr>
          <p:cNvPr id="21" name="Google Shape;21;p4"/>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a:solidFill>
                  <a:srgbClr val="EFEFEF"/>
                </a:solidFill>
              </a:defRPr>
            </a:lvl1pPr>
            <a:lvl2pPr lvl="1" rtl="0">
              <a:spcBef>
                <a:spcPts val="0"/>
              </a:spcBef>
              <a:spcAft>
                <a:spcPts val="0"/>
              </a:spcAft>
              <a:buNone/>
              <a:defRPr>
                <a:solidFill>
                  <a:srgbClr val="F1C232"/>
                </a:solidFill>
              </a:defRPr>
            </a:lvl2pPr>
            <a:lvl3pPr lvl="2" rtl="0">
              <a:spcBef>
                <a:spcPts val="0"/>
              </a:spcBef>
              <a:spcAft>
                <a:spcPts val="0"/>
              </a:spcAft>
              <a:buNone/>
              <a:defRPr>
                <a:solidFill>
                  <a:srgbClr val="F1C232"/>
                </a:solidFill>
              </a:defRPr>
            </a:lvl3pPr>
            <a:lvl4pPr lvl="3" rtl="0">
              <a:spcBef>
                <a:spcPts val="0"/>
              </a:spcBef>
              <a:spcAft>
                <a:spcPts val="0"/>
              </a:spcAft>
              <a:buNone/>
              <a:defRPr>
                <a:solidFill>
                  <a:srgbClr val="F1C232"/>
                </a:solidFill>
              </a:defRPr>
            </a:lvl4pPr>
            <a:lvl5pPr lvl="4" rtl="0">
              <a:spcBef>
                <a:spcPts val="0"/>
              </a:spcBef>
              <a:spcAft>
                <a:spcPts val="0"/>
              </a:spcAft>
              <a:buNone/>
              <a:defRPr>
                <a:solidFill>
                  <a:srgbClr val="F1C232"/>
                </a:solidFill>
              </a:defRPr>
            </a:lvl5pPr>
            <a:lvl6pPr lvl="5" rtl="0">
              <a:spcBef>
                <a:spcPts val="0"/>
              </a:spcBef>
              <a:spcAft>
                <a:spcPts val="0"/>
              </a:spcAft>
              <a:buNone/>
              <a:defRPr>
                <a:solidFill>
                  <a:srgbClr val="F1C232"/>
                </a:solidFill>
              </a:defRPr>
            </a:lvl6pPr>
            <a:lvl7pPr lvl="6" rtl="0">
              <a:spcBef>
                <a:spcPts val="0"/>
              </a:spcBef>
              <a:spcAft>
                <a:spcPts val="0"/>
              </a:spcAft>
              <a:buNone/>
              <a:defRPr>
                <a:solidFill>
                  <a:srgbClr val="F1C232"/>
                </a:solidFill>
              </a:defRPr>
            </a:lvl7pPr>
            <a:lvl8pPr lvl="7" rtl="0">
              <a:spcBef>
                <a:spcPts val="0"/>
              </a:spcBef>
              <a:spcAft>
                <a:spcPts val="0"/>
              </a:spcAft>
              <a:buNone/>
              <a:defRPr>
                <a:solidFill>
                  <a:srgbClr val="F1C232"/>
                </a:solidFill>
              </a:defRPr>
            </a:lvl8pPr>
            <a:lvl9pPr lvl="8" rtl="0">
              <a:spcBef>
                <a:spcPts val="0"/>
              </a:spcBef>
              <a:spcAft>
                <a:spcPts val="0"/>
              </a:spcAft>
              <a:buNone/>
              <a:defRPr>
                <a:solidFill>
                  <a:srgbClr val="F1C23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TITLE_1_1_1">
    <p:spTree>
      <p:nvGrpSpPr>
        <p:cNvPr id="22" name="Shape 2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6"/>
          <p:cNvSpPr/>
          <p:nvPr/>
        </p:nvSpPr>
        <p:spPr>
          <a:xfrm flipH="1" rot="10800000">
            <a:off x="8218352" y="4121459"/>
            <a:ext cx="685200" cy="593400"/>
          </a:xfrm>
          <a:custGeom>
            <a:rect b="b" l="l" r="r" t="t"/>
            <a:pathLst>
              <a:path extrusionOk="0" h="120000" w="12000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 name="Google Shape;25;p6"/>
          <p:cNvSpPr/>
          <p:nvPr/>
        </p:nvSpPr>
        <p:spPr>
          <a:xfrm rot="5400000">
            <a:off x="388487" y="105212"/>
            <a:ext cx="944100" cy="1090200"/>
          </a:xfrm>
          <a:custGeom>
            <a:rect b="b" l="l" r="r" t="t"/>
            <a:pathLst>
              <a:path extrusionOk="0" h="120000" w="12000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b="100%" l="100%"/>
            </a:path>
            <a:tileRect r="-100%" t="-10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6" name="Google Shape;26;p6"/>
          <p:cNvSpPr/>
          <p:nvPr/>
        </p:nvSpPr>
        <p:spPr>
          <a:xfrm flipH="1" rot="10800000">
            <a:off x="-123825" y="847791"/>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6"/>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6"/>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idx="12" type="sldNum"/>
          </p:nvPr>
        </p:nvSpPr>
        <p:spPr>
          <a:xfrm>
            <a:off x="13557" y="4785525"/>
            <a:ext cx="548700" cy="357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0E293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EFEFEF"/>
              </a:buClr>
              <a:buSzPts val="4000"/>
              <a:buFont typeface="Montserrat"/>
              <a:buNone/>
              <a:defRPr sz="4000">
                <a:solidFill>
                  <a:srgbClr val="EFEFEF"/>
                </a:solidFill>
                <a:latin typeface="Montserrat"/>
                <a:ea typeface="Montserrat"/>
                <a:cs typeface="Montserrat"/>
                <a:sym typeface="Montserrat"/>
              </a:defRPr>
            </a:lvl1pPr>
            <a:lvl2pPr lvl="1">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2pPr>
            <a:lvl3pPr lvl="2">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3pPr>
            <a:lvl4pPr lvl="3">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4pPr>
            <a:lvl5pPr lvl="4">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5pPr>
            <a:lvl6pPr lvl="5">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6pPr>
            <a:lvl7pPr lvl="6">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7pPr>
            <a:lvl8pPr lvl="7">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8pPr>
            <a:lvl9pPr lvl="8">
              <a:spcBef>
                <a:spcPts val="0"/>
              </a:spcBef>
              <a:spcAft>
                <a:spcPts val="0"/>
              </a:spcAft>
              <a:buClr>
                <a:srgbClr val="19BBD5"/>
              </a:buClr>
              <a:buSzPts val="4000"/>
              <a:buFont typeface="Montserrat"/>
              <a:buNone/>
              <a:defRPr sz="4000">
                <a:solidFill>
                  <a:srgbClr val="19BBD5"/>
                </a:solidFill>
                <a:latin typeface="Montserrat"/>
                <a:ea typeface="Montserrat"/>
                <a:cs typeface="Montserrat"/>
                <a:sym typeface="Montserrat"/>
              </a:defRPr>
            </a:lvl9pPr>
          </a:lstStyle>
          <a:p/>
        </p:txBody>
      </p:sp>
      <p:sp>
        <p:nvSpPr>
          <p:cNvPr id="7" name="Google Shape;7;p1"/>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rgbClr val="19BBD5"/>
              </a:buClr>
              <a:buSzPts val="1400"/>
              <a:buFont typeface="Montserrat"/>
              <a:buChar char="◇"/>
              <a:defRPr>
                <a:solidFill>
                  <a:srgbClr val="C6DAEC"/>
                </a:solidFill>
                <a:latin typeface="Montserrat"/>
                <a:ea typeface="Montserrat"/>
                <a:cs typeface="Montserrat"/>
                <a:sym typeface="Montserrat"/>
              </a:defRPr>
            </a:lvl1pPr>
            <a:lvl2pPr indent="-317500" lvl="1" marL="914400">
              <a:spcBef>
                <a:spcPts val="0"/>
              </a:spcBef>
              <a:spcAft>
                <a:spcPts val="0"/>
              </a:spcAft>
              <a:buClr>
                <a:srgbClr val="19BBD5"/>
              </a:buClr>
              <a:buSzPts val="1400"/>
              <a:buFont typeface="Montserrat"/>
              <a:buChar char="￭"/>
              <a:defRPr>
                <a:solidFill>
                  <a:srgbClr val="C6DAEC"/>
                </a:solidFill>
                <a:latin typeface="Montserrat"/>
                <a:ea typeface="Montserrat"/>
                <a:cs typeface="Montserrat"/>
                <a:sym typeface="Montserrat"/>
              </a:defRPr>
            </a:lvl2pPr>
            <a:lvl3pPr indent="-317500" lvl="2" marL="1371600">
              <a:spcBef>
                <a:spcPts val="0"/>
              </a:spcBef>
              <a:spcAft>
                <a:spcPts val="0"/>
              </a:spcAft>
              <a:buClr>
                <a:srgbClr val="19BBD5"/>
              </a:buClr>
              <a:buSzPts val="1400"/>
              <a:buFont typeface="Montserrat"/>
              <a:buChar char="￮"/>
              <a:defRPr>
                <a:solidFill>
                  <a:srgbClr val="C6DAEC"/>
                </a:solidFill>
                <a:latin typeface="Montserrat"/>
                <a:ea typeface="Montserrat"/>
                <a:cs typeface="Montserrat"/>
                <a:sym typeface="Montserrat"/>
              </a:defRPr>
            </a:lvl3pPr>
            <a:lvl4pPr indent="-317500" lvl="3" marL="1828800">
              <a:spcBef>
                <a:spcPts val="0"/>
              </a:spcBef>
              <a:spcAft>
                <a:spcPts val="0"/>
              </a:spcAft>
              <a:buClr>
                <a:srgbClr val="19BBD5"/>
              </a:buClr>
              <a:buSzPts val="1400"/>
              <a:buFont typeface="Montserrat"/>
              <a:buChar char="●"/>
              <a:defRPr>
                <a:solidFill>
                  <a:srgbClr val="C6DAEC"/>
                </a:solidFill>
                <a:latin typeface="Montserrat"/>
                <a:ea typeface="Montserrat"/>
                <a:cs typeface="Montserrat"/>
                <a:sym typeface="Montserrat"/>
              </a:defRPr>
            </a:lvl4pPr>
            <a:lvl5pPr indent="-317500" lvl="4" marL="2286000">
              <a:spcBef>
                <a:spcPts val="0"/>
              </a:spcBef>
              <a:spcAft>
                <a:spcPts val="0"/>
              </a:spcAft>
              <a:buClr>
                <a:srgbClr val="19BBD5"/>
              </a:buClr>
              <a:buSzPts val="1400"/>
              <a:buFont typeface="Montserrat"/>
              <a:buChar char="○"/>
              <a:defRPr>
                <a:solidFill>
                  <a:srgbClr val="C6DAEC"/>
                </a:solidFill>
                <a:latin typeface="Montserrat"/>
                <a:ea typeface="Montserrat"/>
                <a:cs typeface="Montserrat"/>
                <a:sym typeface="Montserrat"/>
              </a:defRPr>
            </a:lvl5pPr>
            <a:lvl6pPr indent="-317500" lvl="5" marL="2743200">
              <a:spcBef>
                <a:spcPts val="0"/>
              </a:spcBef>
              <a:spcAft>
                <a:spcPts val="0"/>
              </a:spcAft>
              <a:buClr>
                <a:srgbClr val="C6DAEC"/>
              </a:buClr>
              <a:buSzPts val="1400"/>
              <a:buFont typeface="Montserrat"/>
              <a:buChar char="■"/>
              <a:defRPr>
                <a:solidFill>
                  <a:srgbClr val="C6DAEC"/>
                </a:solidFill>
                <a:latin typeface="Montserrat"/>
                <a:ea typeface="Montserrat"/>
                <a:cs typeface="Montserrat"/>
                <a:sym typeface="Montserrat"/>
              </a:defRPr>
            </a:lvl6pPr>
            <a:lvl7pPr indent="-317500" lvl="6" marL="3200400">
              <a:spcBef>
                <a:spcPts val="0"/>
              </a:spcBef>
              <a:spcAft>
                <a:spcPts val="0"/>
              </a:spcAft>
              <a:buClr>
                <a:srgbClr val="C6DAEC"/>
              </a:buClr>
              <a:buSzPts val="1400"/>
              <a:buFont typeface="Montserrat"/>
              <a:buChar char="●"/>
              <a:defRPr>
                <a:solidFill>
                  <a:srgbClr val="C6DAEC"/>
                </a:solidFill>
                <a:latin typeface="Montserrat"/>
                <a:ea typeface="Montserrat"/>
                <a:cs typeface="Montserrat"/>
                <a:sym typeface="Montserrat"/>
              </a:defRPr>
            </a:lvl7pPr>
            <a:lvl8pPr indent="-317500" lvl="7" marL="3657600">
              <a:spcBef>
                <a:spcPts val="0"/>
              </a:spcBef>
              <a:spcAft>
                <a:spcPts val="0"/>
              </a:spcAft>
              <a:buClr>
                <a:srgbClr val="C6DAEC"/>
              </a:buClr>
              <a:buSzPts val="1400"/>
              <a:buFont typeface="Montserrat"/>
              <a:buChar char="○"/>
              <a:defRPr>
                <a:solidFill>
                  <a:srgbClr val="C6DAEC"/>
                </a:solidFill>
                <a:latin typeface="Montserrat"/>
                <a:ea typeface="Montserrat"/>
                <a:cs typeface="Montserrat"/>
                <a:sym typeface="Montserrat"/>
              </a:defRPr>
            </a:lvl8pPr>
            <a:lvl9pPr indent="-317500" lvl="8" marL="4114800">
              <a:spcBef>
                <a:spcPts val="0"/>
              </a:spcBef>
              <a:spcAft>
                <a:spcPts val="0"/>
              </a:spcAft>
              <a:buClr>
                <a:srgbClr val="C6DAEC"/>
              </a:buClr>
              <a:buSzPts val="1400"/>
              <a:buFont typeface="Montserrat"/>
              <a:buChar char="■"/>
              <a:defRPr>
                <a:solidFill>
                  <a:srgbClr val="C6DAEC"/>
                </a:solidFill>
                <a:latin typeface="Montserrat"/>
                <a:ea typeface="Montserrat"/>
                <a:cs typeface="Montserrat"/>
                <a:sym typeface="Montserrat"/>
              </a:defRPr>
            </a:lvl9pPr>
          </a:lstStyle>
          <a:p/>
        </p:txBody>
      </p:sp>
      <p:sp>
        <p:nvSpPr>
          <p:cNvPr id="8" name="Google Shape;8;p1"/>
          <p:cNvSpPr txBox="1"/>
          <p:nvPr>
            <p:ph idx="12" type="sldNum"/>
          </p:nvPr>
        </p:nvSpPr>
        <p:spPr>
          <a:xfrm>
            <a:off x="13557" y="4785525"/>
            <a:ext cx="548700" cy="357900"/>
          </a:xfrm>
          <a:prstGeom prst="rect">
            <a:avLst/>
          </a:prstGeom>
          <a:noFill/>
          <a:ln>
            <a:noFill/>
          </a:ln>
        </p:spPr>
        <p:txBody>
          <a:bodyPr anchorCtr="0" anchor="t" bIns="91425" lIns="91425" spcFirstLastPara="1" rIns="91425" wrap="square" tIns="91425">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s://www.sli.do/features-google-slides?payload=eyJwcmVzZW50YXRpb25JZCI6IjFkeFd1QWF0dVl6RHl1eHJXdUhZcmdEZHFSMldaM2sxSXR5UUwtZGpKV2xNIiwic2xpZGVJZCI6IlNMSURFU19BUEk0NDAwMDU0N18wIn0%3D" TargetMode="Externa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www.sli.do/features-google-slides?payload=eyJwcmVzZW50YXRpb25JZCI6IjFkeFd1QWF0dVl6RHl1eHJXdUhZcmdEZHFSMldaM2sxSXR5UUwtZGpKV2xNIiwic2xpZGVJZCI6IlNMSURFU19BUEkyMzg0MTM5NjlfMCJ9" TargetMode="Externa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sli.do/features-google-slides?payload=eyJwcmVzZW50YXRpb25JZCI6IjFkeFd1QWF0dVl6RHl1eHJXdUhZcmdEZHFSMldaM2sxSXR5UUwtZGpKV2xNIiwic2xpZGVJZCI6IlNMSURFU19BUEkxNTU4ODU1MTBfMCJ9" TargetMode="Externa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hyperlink" Target="https://www.sli.do/features-google-slides?payload=eyJwcmVzZW50YXRpb25JZCI6IjFkeFd1QWF0dVl6RHl1eHJXdUhZcmdEZHFSMldaM2sxSXR5UUwtZGpKV2xNIiwic2xpZGVJZCI6IlNMSURFU19BUEkyMDI0ODAwMTUyXzAifQ%3D%3D" TargetMode="External"/><Relationship Id="rId4"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hyperlink" Target="https://www.sli.do/features-google-slides?payload=eyJwcmVzZW50YXRpb25JZCI6IjFkeFd1QWF0dVl6RHl1eHJXdUhZcmdEZHFSMldaM2sxSXR5UUwtZGpKV2xNIiwic2xpZGVJZCI6IlNMSURFU19BUEkxNzE5NDIwODY1XzAifQ%3D%3D" TargetMode="Externa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6.png"/><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6.png"/><Relationship Id="rId4" Type="http://schemas.openxmlformats.org/officeDocument/2006/relationships/image" Target="../media/image4.png"/><Relationship Id="rId5"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6.png"/><Relationship Id="rId4" Type="http://schemas.openxmlformats.org/officeDocument/2006/relationships/image" Target="../media/image4.png"/><Relationship Id="rId5"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6.png"/><Relationship Id="rId4" Type="http://schemas.openxmlformats.org/officeDocument/2006/relationships/image" Target="../media/image4.png"/><Relationship Id="rId5" Type="http://schemas.openxmlformats.org/officeDocument/2006/relationships/image" Target="../media/image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3">
            <a:alphaModFix amt="79000"/>
          </a:blip>
          <a:srcRect b="14984" l="0" r="0" t="641"/>
          <a:stretch/>
        </p:blipFill>
        <p:spPr>
          <a:xfrm>
            <a:off x="0" y="0"/>
            <a:ext cx="9143999" cy="5143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2270125" y="366722"/>
            <a:ext cx="4603749" cy="3452803"/>
          </a:xfrm>
          <a:prstGeom prst="rect">
            <a:avLst/>
          </a:prstGeom>
          <a:noFill/>
          <a:ln>
            <a:noFill/>
          </a:ln>
          <a:effectLst>
            <a:outerShdw blurRad="57150" rotWithShape="0" algn="bl" dir="5400000" dist="19050">
              <a:srgbClr val="000000">
                <a:alpha val="78000"/>
              </a:srgbClr>
            </a:outerShdw>
          </a:effectLst>
        </p:spPr>
      </p:pic>
      <p:sp>
        <p:nvSpPr>
          <p:cNvPr id="110" name="Google Shape;110;p16"/>
          <p:cNvSpPr txBox="1"/>
          <p:nvPr>
            <p:ph type="ctrTitle"/>
          </p:nvPr>
        </p:nvSpPr>
        <p:spPr>
          <a:xfrm>
            <a:off x="-47625" y="4012500"/>
            <a:ext cx="91440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rPr>
              <a:t>Structuring your story</a:t>
            </a:r>
            <a:endParaRPr b="0" sz="3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ctrTitle"/>
          </p:nvPr>
        </p:nvSpPr>
        <p:spPr>
          <a:xfrm>
            <a:off x="0" y="2183700"/>
            <a:ext cx="91440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4000">
                <a:solidFill>
                  <a:srgbClr val="EFEFEF"/>
                </a:solidFill>
              </a:rPr>
              <a:t>Who is the listener?</a:t>
            </a:r>
            <a:endParaRPr b="0" sz="4000">
              <a:solidFill>
                <a:srgbClr val="EFEFE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0" y="1096075"/>
            <a:ext cx="9144000" cy="24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a:solidFill>
                  <a:srgbClr val="EFEFEF"/>
                </a:solidFill>
              </a:rPr>
              <a:t>WIIFY</a:t>
            </a:r>
            <a:endParaRPr sz="6000">
              <a:solidFill>
                <a:srgbClr val="EFEFE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ctrTitle"/>
          </p:nvPr>
        </p:nvSpPr>
        <p:spPr>
          <a:xfrm>
            <a:off x="0" y="1096075"/>
            <a:ext cx="9144000" cy="24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6000">
                <a:solidFill>
                  <a:srgbClr val="EFEFEF"/>
                </a:solidFill>
              </a:rPr>
              <a:t>WIIFY</a:t>
            </a:r>
            <a:endParaRPr sz="6000">
              <a:solidFill>
                <a:srgbClr val="EFEFEF"/>
              </a:solidFill>
            </a:endParaRPr>
          </a:p>
        </p:txBody>
      </p:sp>
      <p:sp>
        <p:nvSpPr>
          <p:cNvPr id="126" name="Google Shape;126;p19"/>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EFEFEF"/>
                </a:solidFill>
                <a:latin typeface="Montserrat"/>
                <a:ea typeface="Montserrat"/>
                <a:cs typeface="Montserrat"/>
                <a:sym typeface="Montserrat"/>
              </a:rPr>
              <a:t>(What’s in it for you?)</a:t>
            </a:r>
            <a:endParaRPr sz="2500">
              <a:solidFill>
                <a:srgbClr val="EFEFEF"/>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FEFEF"/>
                </a:solidFill>
              </a:rPr>
              <a:t>One</a:t>
            </a:r>
            <a:r>
              <a:rPr lang="en">
                <a:solidFill>
                  <a:srgbClr val="EFEFEF"/>
                </a:solidFill>
              </a:rPr>
              <a:t> main</a:t>
            </a:r>
            <a:r>
              <a:rPr lang="en">
                <a:solidFill>
                  <a:srgbClr val="EFEFEF"/>
                </a:solidFill>
              </a:rPr>
              <a:t> takeaway</a:t>
            </a:r>
            <a:endParaRPr>
              <a:solidFill>
                <a:srgbClr val="EFEFEF"/>
              </a:solidFill>
            </a:endParaRPr>
          </a:p>
        </p:txBody>
      </p:sp>
      <p:sp>
        <p:nvSpPr>
          <p:cNvPr id="132" name="Google Shape;132;p20"/>
          <p:cNvSpPr/>
          <p:nvPr/>
        </p:nvSpPr>
        <p:spPr>
          <a:xfrm>
            <a:off x="3771900" y="771525"/>
            <a:ext cx="1743000" cy="124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20"/>
          <p:cNvPicPr preferRelativeResize="0"/>
          <p:nvPr/>
        </p:nvPicPr>
        <p:blipFill>
          <a:blip r:embed="rId3">
            <a:alphaModFix/>
          </a:blip>
          <a:stretch>
            <a:fillRect/>
          </a:stretch>
        </p:blipFill>
        <p:spPr>
          <a:xfrm>
            <a:off x="3907498" y="636900"/>
            <a:ext cx="1184900" cy="1325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pic>
        <p:nvPicPr>
          <p:cNvPr id="139" name="Google Shape;139;p21"/>
          <p:cNvPicPr preferRelativeResize="0"/>
          <p:nvPr/>
        </p:nvPicPr>
        <p:blipFill rotWithShape="1">
          <a:blip r:embed="rId3">
            <a:alphaModFix amt="94000"/>
          </a:blip>
          <a:srcRect b="15775" l="0" r="0" t="0"/>
          <a:stretch/>
        </p:blipFill>
        <p:spPr>
          <a:xfrm>
            <a:off x="0" y="0"/>
            <a:ext cx="9155765" cy="5143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Divide into </a:t>
            </a:r>
            <a:r>
              <a:rPr lang="en">
                <a:solidFill>
                  <a:srgbClr val="F1C232"/>
                </a:solidFill>
              </a:rPr>
              <a:t>three</a:t>
            </a:r>
            <a:r>
              <a:rPr lang="en"/>
              <a:t> concepts</a:t>
            </a:r>
            <a:endParaRPr/>
          </a:p>
        </p:txBody>
      </p:sp>
      <p:pic>
        <p:nvPicPr>
          <p:cNvPr id="145" name="Google Shape;145;p22"/>
          <p:cNvPicPr preferRelativeResize="0"/>
          <p:nvPr/>
        </p:nvPicPr>
        <p:blipFill>
          <a:blip r:embed="rId3">
            <a:alphaModFix amt="84000"/>
          </a:blip>
          <a:stretch>
            <a:fillRect/>
          </a:stretch>
        </p:blipFill>
        <p:spPr>
          <a:xfrm>
            <a:off x="3938985" y="759400"/>
            <a:ext cx="1266025" cy="1266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descr="logo-id" id="150" name="Google Shape;150;p23">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151" name="Google Shape;151;p23"/>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Montserrat"/>
                <a:ea typeface="Montserrat"/>
                <a:cs typeface="Montserrat"/>
                <a:sym typeface="Montserrat"/>
              </a:rPr>
              <a:t>ⓘ</a:t>
            </a:r>
            <a:r>
              <a:rPr lang="en">
                <a:solidFill>
                  <a:srgbClr val="EFEFEF"/>
                </a:solidFill>
                <a:latin typeface="Montserrat"/>
                <a:ea typeface="Montserrat"/>
                <a:cs typeface="Montserrat"/>
                <a:sym typeface="Montserrat"/>
              </a:rPr>
              <a:t> Start presenting to display the poll results on this slide.</a:t>
            </a:r>
            <a:endParaRPr>
              <a:solidFill>
                <a:srgbClr val="EFEFEF"/>
              </a:solidFill>
              <a:latin typeface="Montserrat"/>
              <a:ea typeface="Montserrat"/>
              <a:cs typeface="Montserrat"/>
              <a:sym typeface="Montserrat"/>
            </a:endParaRPr>
          </a:p>
        </p:txBody>
      </p:sp>
      <p:sp>
        <p:nvSpPr>
          <p:cNvPr descr="title-id" id="152" name="Google Shape;152;p23"/>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a:ea typeface="Lato"/>
                <a:cs typeface="Lato"/>
                <a:sym typeface="Lato"/>
              </a:rPr>
              <a:t>On average, how long can an audience keep their attention?</a:t>
            </a:r>
            <a:endParaRPr sz="3600">
              <a:solidFill>
                <a:srgbClr val="EFEFE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3837138" y="650100"/>
            <a:ext cx="1300787" cy="1312049"/>
          </a:xfrm>
          <a:prstGeom prst="rect">
            <a:avLst/>
          </a:prstGeom>
          <a:noFill/>
          <a:ln>
            <a:noFill/>
          </a:ln>
        </p:spPr>
      </p:pic>
      <p:sp>
        <p:nvSpPr>
          <p:cNvPr id="158" name="Google Shape;158;p24"/>
          <p:cNvSpPr txBox="1"/>
          <p:nvPr/>
        </p:nvSpPr>
        <p:spPr>
          <a:xfrm>
            <a:off x="1" y="2225400"/>
            <a:ext cx="91440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800">
                <a:solidFill>
                  <a:srgbClr val="EFEFEF"/>
                </a:solidFill>
                <a:latin typeface="Montserrat"/>
                <a:ea typeface="Montserrat"/>
                <a:cs typeface="Montserrat"/>
                <a:sym typeface="Montserrat"/>
              </a:rPr>
              <a:t>Your average </a:t>
            </a:r>
            <a:r>
              <a:rPr lang="en" sz="3800">
                <a:solidFill>
                  <a:srgbClr val="EFEFEF"/>
                </a:solidFill>
                <a:latin typeface="Montserrat"/>
                <a:ea typeface="Montserrat"/>
                <a:cs typeface="Montserrat"/>
                <a:sym typeface="Montserrat"/>
              </a:rPr>
              <a:t>attention: </a:t>
            </a:r>
            <a:r>
              <a:rPr b="1" lang="en" sz="3800">
                <a:solidFill>
                  <a:srgbClr val="EFEFEF"/>
                </a:solidFill>
                <a:latin typeface="Montserrat"/>
                <a:ea typeface="Montserrat"/>
                <a:cs typeface="Montserrat"/>
                <a:sym typeface="Montserrat"/>
              </a:rPr>
              <a:t>10 minutes</a:t>
            </a:r>
            <a:endParaRPr b="1" sz="3800">
              <a:solidFill>
                <a:srgbClr val="EFEFEF"/>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0" y="4174425"/>
            <a:ext cx="9144000" cy="58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Re-engage your audience</a:t>
            </a:r>
            <a:endParaRPr sz="2000"/>
          </a:p>
        </p:txBody>
      </p:sp>
      <p:pic>
        <p:nvPicPr>
          <p:cNvPr id="164" name="Google Shape;164;p25"/>
          <p:cNvPicPr preferRelativeResize="0"/>
          <p:nvPr/>
        </p:nvPicPr>
        <p:blipFill>
          <a:blip r:embed="rId3">
            <a:alphaModFix amt="80000"/>
          </a:blip>
          <a:stretch>
            <a:fillRect/>
          </a:stretch>
        </p:blipFill>
        <p:spPr>
          <a:xfrm>
            <a:off x="2057400" y="293125"/>
            <a:ext cx="5029199" cy="3767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txBox="1"/>
          <p:nvPr>
            <p:ph type="ctrTitle"/>
          </p:nvPr>
        </p:nvSpPr>
        <p:spPr>
          <a:xfrm>
            <a:off x="0" y="1096075"/>
            <a:ext cx="9144000" cy="24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200">
                <a:solidFill>
                  <a:srgbClr val="F1C232"/>
                </a:solidFill>
              </a:rPr>
              <a:t>An introduction to</a:t>
            </a:r>
            <a:br>
              <a:rPr b="0" lang="en" sz="3200">
                <a:solidFill>
                  <a:srgbClr val="F1C232"/>
                </a:solidFill>
              </a:rPr>
            </a:br>
            <a:endParaRPr b="0" sz="1800">
              <a:solidFill>
                <a:srgbClr val="F1C232"/>
              </a:solidFill>
            </a:endParaRPr>
          </a:p>
          <a:p>
            <a:pPr indent="0" lvl="0" marL="0" rtl="0" algn="ctr">
              <a:spcBef>
                <a:spcPts val="0"/>
              </a:spcBef>
              <a:spcAft>
                <a:spcPts val="0"/>
              </a:spcAft>
              <a:buNone/>
            </a:pPr>
            <a:r>
              <a:rPr lang="en" sz="3600">
                <a:solidFill>
                  <a:srgbClr val="EFEFEF"/>
                </a:solidFill>
              </a:rPr>
              <a:t>Delivering Technical Presentations with Confidence</a:t>
            </a:r>
            <a:endParaRPr sz="3600">
              <a:solidFill>
                <a:srgbClr val="EFEFE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pSp>
        <p:nvGrpSpPr>
          <p:cNvPr id="169" name="Google Shape;169;p26"/>
          <p:cNvGrpSpPr/>
          <p:nvPr/>
        </p:nvGrpSpPr>
        <p:grpSpPr>
          <a:xfrm>
            <a:off x="3972102" y="1026521"/>
            <a:ext cx="1011736" cy="776172"/>
            <a:chOff x="7938277" y="4245296"/>
            <a:chExt cx="1011736" cy="776172"/>
          </a:xfrm>
        </p:grpSpPr>
        <p:grpSp>
          <p:nvGrpSpPr>
            <p:cNvPr id="170" name="Google Shape;170;p26"/>
            <p:cNvGrpSpPr/>
            <p:nvPr/>
          </p:nvGrpSpPr>
          <p:grpSpPr>
            <a:xfrm>
              <a:off x="8126802" y="4359376"/>
              <a:ext cx="823211" cy="662092"/>
              <a:chOff x="736525" y="2734575"/>
              <a:chExt cx="1974600" cy="1637625"/>
            </a:xfrm>
          </p:grpSpPr>
          <p:sp>
            <p:nvSpPr>
              <p:cNvPr id="171" name="Google Shape;171;p26"/>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 name="Google Shape;173;p26"/>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74" name="Google Shape;174;p26"/>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75" name="Google Shape;175;p26"/>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ctrTitle"/>
          </p:nvPr>
        </p:nvSpPr>
        <p:spPr>
          <a:xfrm>
            <a:off x="0" y="2183700"/>
            <a:ext cx="9144000" cy="131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EFEFEF"/>
                </a:solidFill>
              </a:rPr>
              <a:t>Re-engage</a:t>
            </a:r>
            <a:r>
              <a:rPr b="0" lang="en" sz="4000">
                <a:solidFill>
                  <a:srgbClr val="EFEFEF"/>
                </a:solidFill>
              </a:rPr>
              <a:t> your audience </a:t>
            </a:r>
            <a:endParaRPr b="0" sz="4000">
              <a:solidFill>
                <a:srgbClr val="EFEFEF"/>
              </a:solidFill>
            </a:endParaRPr>
          </a:p>
          <a:p>
            <a:pPr indent="0" lvl="0" marL="0" rtl="0" algn="ctr">
              <a:spcBef>
                <a:spcPts val="0"/>
              </a:spcBef>
              <a:spcAft>
                <a:spcPts val="0"/>
              </a:spcAft>
              <a:buNone/>
            </a:pPr>
            <a:r>
              <a:rPr lang="en">
                <a:solidFill>
                  <a:srgbClr val="EFEFEF"/>
                </a:solidFill>
              </a:rPr>
              <a:t>with questions </a:t>
            </a:r>
            <a:endParaRPr>
              <a:solidFill>
                <a:srgbClr val="EFEFEF"/>
              </a:solidFill>
            </a:endParaRPr>
          </a:p>
        </p:txBody>
      </p:sp>
      <p:grpSp>
        <p:nvGrpSpPr>
          <p:cNvPr id="181" name="Google Shape;181;p27"/>
          <p:cNvGrpSpPr/>
          <p:nvPr/>
        </p:nvGrpSpPr>
        <p:grpSpPr>
          <a:xfrm>
            <a:off x="3972102" y="1026521"/>
            <a:ext cx="1011736" cy="776172"/>
            <a:chOff x="7938277" y="4245296"/>
            <a:chExt cx="1011736" cy="776172"/>
          </a:xfrm>
        </p:grpSpPr>
        <p:grpSp>
          <p:nvGrpSpPr>
            <p:cNvPr id="182" name="Google Shape;182;p27"/>
            <p:cNvGrpSpPr/>
            <p:nvPr/>
          </p:nvGrpSpPr>
          <p:grpSpPr>
            <a:xfrm>
              <a:off x="8126802" y="4359376"/>
              <a:ext cx="823211" cy="662092"/>
              <a:chOff x="736525" y="2734575"/>
              <a:chExt cx="1974600" cy="1637625"/>
            </a:xfrm>
          </p:grpSpPr>
          <p:sp>
            <p:nvSpPr>
              <p:cNvPr id="183" name="Google Shape;183;p27"/>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7"/>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86" name="Google Shape;186;p27"/>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87" name="Google Shape;187;p27"/>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9"/>
          <p:cNvPicPr preferRelativeResize="0"/>
          <p:nvPr/>
        </p:nvPicPr>
        <p:blipFill>
          <a:blip r:embed="rId3">
            <a:alphaModFix/>
          </a:blip>
          <a:stretch>
            <a:fillRect/>
          </a:stretch>
        </p:blipFill>
        <p:spPr>
          <a:xfrm>
            <a:off x="1976363" y="466725"/>
            <a:ext cx="5191280" cy="3448053"/>
          </a:xfrm>
          <a:prstGeom prst="rect">
            <a:avLst/>
          </a:prstGeom>
          <a:noFill/>
          <a:ln>
            <a:noFill/>
          </a:ln>
          <a:effectLst>
            <a:outerShdw blurRad="57150" rotWithShape="0" algn="bl" dir="5400000" dist="19050">
              <a:srgbClr val="000000">
                <a:alpha val="50000"/>
              </a:srgbClr>
            </a:outerShdw>
          </a:effectLst>
        </p:spPr>
      </p:pic>
      <p:sp>
        <p:nvSpPr>
          <p:cNvPr id="197" name="Google Shape;197;p29"/>
          <p:cNvSpPr txBox="1"/>
          <p:nvPr>
            <p:ph idx="4294967295" type="ctrTitle"/>
          </p:nvPr>
        </p:nvSpPr>
        <p:spPr>
          <a:xfrm>
            <a:off x="-47625" y="40125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600"/>
              <a:t>Creating your slides</a:t>
            </a:r>
            <a:endParaRPr b="1" sz="36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0"/>
          <p:cNvPicPr preferRelativeResize="0"/>
          <p:nvPr/>
        </p:nvPicPr>
        <p:blipFill>
          <a:blip r:embed="rId3">
            <a:alphaModFix/>
          </a:blip>
          <a:stretch>
            <a:fillRect/>
          </a:stretch>
        </p:blipFill>
        <p:spPr>
          <a:xfrm>
            <a:off x="1521350" y="600075"/>
            <a:ext cx="6118677" cy="3638550"/>
          </a:xfrm>
          <a:prstGeom prst="rect">
            <a:avLst/>
          </a:prstGeom>
          <a:noFill/>
          <a:ln>
            <a:noFill/>
          </a:ln>
        </p:spPr>
      </p:pic>
      <p:sp>
        <p:nvSpPr>
          <p:cNvPr id="203" name="Google Shape;203;p30"/>
          <p:cNvSpPr/>
          <p:nvPr/>
        </p:nvSpPr>
        <p:spPr>
          <a:xfrm>
            <a:off x="4534300" y="5143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rot="5400000">
            <a:off x="4688900" y="-838450"/>
            <a:ext cx="594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1521350" y="600075"/>
            <a:ext cx="4072865" cy="2378557"/>
          </a:xfrm>
          <a:prstGeom prst="rect">
            <a:avLst/>
          </a:prstGeom>
          <a:noFill/>
          <a:ln>
            <a:noFill/>
          </a:ln>
        </p:spPr>
      </p:pic>
      <p:pic>
        <p:nvPicPr>
          <p:cNvPr id="210" name="Google Shape;210;p31"/>
          <p:cNvPicPr preferRelativeResize="0"/>
          <p:nvPr/>
        </p:nvPicPr>
        <p:blipFill>
          <a:blip r:embed="rId3">
            <a:alphaModFix/>
          </a:blip>
          <a:stretch>
            <a:fillRect/>
          </a:stretch>
        </p:blipFill>
        <p:spPr>
          <a:xfrm>
            <a:off x="3499512" y="600075"/>
            <a:ext cx="4072865" cy="2378557"/>
          </a:xfrm>
          <a:prstGeom prst="rect">
            <a:avLst/>
          </a:prstGeom>
          <a:noFill/>
          <a:ln>
            <a:noFill/>
          </a:ln>
        </p:spPr>
      </p:pic>
      <p:pic>
        <p:nvPicPr>
          <p:cNvPr id="211" name="Google Shape;211;p31"/>
          <p:cNvPicPr preferRelativeResize="0"/>
          <p:nvPr/>
        </p:nvPicPr>
        <p:blipFill rotWithShape="1">
          <a:blip r:embed="rId3">
            <a:alphaModFix/>
          </a:blip>
          <a:srcRect b="0" l="0" r="2534" t="1283"/>
          <a:stretch/>
        </p:blipFill>
        <p:spPr>
          <a:xfrm>
            <a:off x="1533250" y="1747825"/>
            <a:ext cx="3969823" cy="2347923"/>
          </a:xfrm>
          <a:prstGeom prst="rect">
            <a:avLst/>
          </a:prstGeom>
          <a:noFill/>
          <a:ln>
            <a:noFill/>
          </a:ln>
        </p:spPr>
      </p:pic>
      <p:pic>
        <p:nvPicPr>
          <p:cNvPr id="212" name="Google Shape;212;p31"/>
          <p:cNvPicPr preferRelativeResize="0"/>
          <p:nvPr/>
        </p:nvPicPr>
        <p:blipFill rotWithShape="1">
          <a:blip r:embed="rId3">
            <a:alphaModFix/>
          </a:blip>
          <a:srcRect b="0" l="0" r="50416" t="46623"/>
          <a:stretch/>
        </p:blipFill>
        <p:spPr>
          <a:xfrm>
            <a:off x="5464975" y="2826224"/>
            <a:ext cx="2019578" cy="1269525"/>
          </a:xfrm>
          <a:prstGeom prst="rect">
            <a:avLst/>
          </a:prstGeom>
          <a:noFill/>
          <a:ln>
            <a:noFill/>
          </a:ln>
        </p:spPr>
      </p:pic>
      <p:sp>
        <p:nvSpPr>
          <p:cNvPr id="213" name="Google Shape;213;p31"/>
          <p:cNvSpPr/>
          <p:nvPr/>
        </p:nvSpPr>
        <p:spPr>
          <a:xfrm>
            <a:off x="5503075" y="5143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p:nvPr/>
        </p:nvSpPr>
        <p:spPr>
          <a:xfrm>
            <a:off x="3503913" y="600075"/>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1"/>
          <p:cNvSpPr/>
          <p:nvPr/>
        </p:nvSpPr>
        <p:spPr>
          <a:xfrm rot="5400000">
            <a:off x="4706750" y="-1453950"/>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1"/>
          <p:cNvSpPr/>
          <p:nvPr/>
        </p:nvSpPr>
        <p:spPr>
          <a:xfrm rot="5400000">
            <a:off x="4706750" y="-310950"/>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2"/>
          <p:cNvPicPr preferRelativeResize="0"/>
          <p:nvPr/>
        </p:nvPicPr>
        <p:blipFill rotWithShape="1">
          <a:blip r:embed="rId3">
            <a:alphaModFix/>
          </a:blip>
          <a:srcRect b="5222" l="0" r="2267" t="0"/>
          <a:stretch/>
        </p:blipFill>
        <p:spPr>
          <a:xfrm>
            <a:off x="1555412" y="646637"/>
            <a:ext cx="2931603" cy="1690701"/>
          </a:xfrm>
          <a:prstGeom prst="rect">
            <a:avLst/>
          </a:prstGeom>
          <a:noFill/>
          <a:ln>
            <a:noFill/>
          </a:ln>
        </p:spPr>
      </p:pic>
      <p:pic>
        <p:nvPicPr>
          <p:cNvPr id="222" name="Google Shape;222;p32"/>
          <p:cNvPicPr preferRelativeResize="0"/>
          <p:nvPr/>
        </p:nvPicPr>
        <p:blipFill rotWithShape="1">
          <a:blip r:embed="rId3">
            <a:alphaModFix/>
          </a:blip>
          <a:srcRect b="5222" l="0" r="0" t="0"/>
          <a:stretch/>
        </p:blipFill>
        <p:spPr>
          <a:xfrm>
            <a:off x="4463200" y="646625"/>
            <a:ext cx="2999724" cy="1690726"/>
          </a:xfrm>
          <a:prstGeom prst="rect">
            <a:avLst/>
          </a:prstGeom>
          <a:noFill/>
          <a:ln>
            <a:noFill/>
          </a:ln>
        </p:spPr>
      </p:pic>
      <p:pic>
        <p:nvPicPr>
          <p:cNvPr id="223" name="Google Shape;223;p32"/>
          <p:cNvPicPr preferRelativeResize="0"/>
          <p:nvPr/>
        </p:nvPicPr>
        <p:blipFill>
          <a:blip r:embed="rId3">
            <a:alphaModFix/>
          </a:blip>
          <a:stretch>
            <a:fillRect/>
          </a:stretch>
        </p:blipFill>
        <p:spPr>
          <a:xfrm>
            <a:off x="1555398" y="2319325"/>
            <a:ext cx="2999724" cy="1783833"/>
          </a:xfrm>
          <a:prstGeom prst="rect">
            <a:avLst/>
          </a:prstGeom>
          <a:noFill/>
          <a:ln>
            <a:noFill/>
          </a:ln>
        </p:spPr>
      </p:pic>
      <p:pic>
        <p:nvPicPr>
          <p:cNvPr id="224" name="Google Shape;224;p32"/>
          <p:cNvPicPr preferRelativeResize="0"/>
          <p:nvPr/>
        </p:nvPicPr>
        <p:blipFill>
          <a:blip r:embed="rId3">
            <a:alphaModFix/>
          </a:blip>
          <a:stretch>
            <a:fillRect/>
          </a:stretch>
        </p:blipFill>
        <p:spPr>
          <a:xfrm>
            <a:off x="4463198" y="2319325"/>
            <a:ext cx="2999724" cy="1783833"/>
          </a:xfrm>
          <a:prstGeom prst="rect">
            <a:avLst/>
          </a:prstGeom>
          <a:noFill/>
          <a:ln>
            <a:noFill/>
          </a:ln>
        </p:spPr>
      </p:pic>
      <p:sp>
        <p:nvSpPr>
          <p:cNvPr id="225" name="Google Shape;225;p32"/>
          <p:cNvSpPr/>
          <p:nvPr/>
        </p:nvSpPr>
        <p:spPr>
          <a:xfrm>
            <a:off x="3047400" y="63340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5913050" y="48100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4465250" y="63340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rot="5400000">
            <a:off x="4706750" y="-1682550"/>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rot="5400000">
            <a:off x="4706750" y="-20450"/>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rot="5400000">
            <a:off x="4706750" y="-858650"/>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1549600" y="600075"/>
            <a:ext cx="2019074" cy="1246171"/>
          </a:xfrm>
          <a:prstGeom prst="rect">
            <a:avLst/>
          </a:prstGeom>
          <a:noFill/>
          <a:ln>
            <a:noFill/>
          </a:ln>
        </p:spPr>
      </p:pic>
      <p:pic>
        <p:nvPicPr>
          <p:cNvPr id="236" name="Google Shape;236;p33"/>
          <p:cNvPicPr preferRelativeResize="0"/>
          <p:nvPr/>
        </p:nvPicPr>
        <p:blipFill>
          <a:blip r:embed="rId3">
            <a:alphaModFix/>
          </a:blip>
          <a:stretch>
            <a:fillRect/>
          </a:stretch>
        </p:blipFill>
        <p:spPr>
          <a:xfrm>
            <a:off x="2530250" y="600075"/>
            <a:ext cx="2019074" cy="1246171"/>
          </a:xfrm>
          <a:prstGeom prst="rect">
            <a:avLst/>
          </a:prstGeom>
          <a:noFill/>
          <a:ln>
            <a:noFill/>
          </a:ln>
        </p:spPr>
      </p:pic>
      <p:pic>
        <p:nvPicPr>
          <p:cNvPr id="237" name="Google Shape;237;p33"/>
          <p:cNvPicPr preferRelativeResize="0"/>
          <p:nvPr/>
        </p:nvPicPr>
        <p:blipFill rotWithShape="1">
          <a:blip r:embed="rId3">
            <a:alphaModFix/>
          </a:blip>
          <a:srcRect b="6328" l="936" r="2538" t="1284"/>
          <a:stretch/>
        </p:blipFill>
        <p:spPr>
          <a:xfrm>
            <a:off x="1564950" y="1201400"/>
            <a:ext cx="1949100" cy="1151274"/>
          </a:xfrm>
          <a:prstGeom prst="rect">
            <a:avLst/>
          </a:prstGeom>
          <a:noFill/>
          <a:ln>
            <a:noFill/>
          </a:ln>
        </p:spPr>
      </p:pic>
      <p:pic>
        <p:nvPicPr>
          <p:cNvPr id="238" name="Google Shape;238;p33"/>
          <p:cNvPicPr preferRelativeResize="0"/>
          <p:nvPr/>
        </p:nvPicPr>
        <p:blipFill rotWithShape="1">
          <a:blip r:embed="rId3">
            <a:alphaModFix/>
          </a:blip>
          <a:srcRect b="0" l="0" r="50416" t="46623"/>
          <a:stretch/>
        </p:blipFill>
        <p:spPr>
          <a:xfrm>
            <a:off x="3504605" y="1766396"/>
            <a:ext cx="1001189" cy="665129"/>
          </a:xfrm>
          <a:prstGeom prst="rect">
            <a:avLst/>
          </a:prstGeom>
          <a:noFill/>
          <a:ln>
            <a:noFill/>
          </a:ln>
        </p:spPr>
      </p:pic>
      <p:pic>
        <p:nvPicPr>
          <p:cNvPr id="239" name="Google Shape;239;p33"/>
          <p:cNvPicPr preferRelativeResize="0"/>
          <p:nvPr/>
        </p:nvPicPr>
        <p:blipFill>
          <a:blip r:embed="rId3">
            <a:alphaModFix/>
          </a:blip>
          <a:stretch>
            <a:fillRect/>
          </a:stretch>
        </p:blipFill>
        <p:spPr>
          <a:xfrm>
            <a:off x="1549600" y="2352675"/>
            <a:ext cx="2019074" cy="1246171"/>
          </a:xfrm>
          <a:prstGeom prst="rect">
            <a:avLst/>
          </a:prstGeom>
          <a:noFill/>
          <a:ln>
            <a:noFill/>
          </a:ln>
        </p:spPr>
      </p:pic>
      <p:pic>
        <p:nvPicPr>
          <p:cNvPr id="240" name="Google Shape;240;p33"/>
          <p:cNvPicPr preferRelativeResize="0"/>
          <p:nvPr/>
        </p:nvPicPr>
        <p:blipFill>
          <a:blip r:embed="rId3">
            <a:alphaModFix/>
          </a:blip>
          <a:stretch>
            <a:fillRect/>
          </a:stretch>
        </p:blipFill>
        <p:spPr>
          <a:xfrm>
            <a:off x="2530250" y="2352675"/>
            <a:ext cx="2019074" cy="1246171"/>
          </a:xfrm>
          <a:prstGeom prst="rect">
            <a:avLst/>
          </a:prstGeom>
          <a:noFill/>
          <a:ln>
            <a:noFill/>
          </a:ln>
        </p:spPr>
      </p:pic>
      <p:pic>
        <p:nvPicPr>
          <p:cNvPr id="241" name="Google Shape;241;p33"/>
          <p:cNvPicPr preferRelativeResize="0"/>
          <p:nvPr/>
        </p:nvPicPr>
        <p:blipFill rotWithShape="1">
          <a:blip r:embed="rId3">
            <a:alphaModFix/>
          </a:blip>
          <a:srcRect b="0" l="0" r="2534" t="1283"/>
          <a:stretch/>
        </p:blipFill>
        <p:spPr>
          <a:xfrm>
            <a:off x="1555499" y="2954003"/>
            <a:ext cx="1967991" cy="1230121"/>
          </a:xfrm>
          <a:prstGeom prst="rect">
            <a:avLst/>
          </a:prstGeom>
          <a:noFill/>
          <a:ln>
            <a:noFill/>
          </a:ln>
        </p:spPr>
      </p:pic>
      <p:pic>
        <p:nvPicPr>
          <p:cNvPr id="242" name="Google Shape;242;p33"/>
          <p:cNvPicPr preferRelativeResize="0"/>
          <p:nvPr/>
        </p:nvPicPr>
        <p:blipFill rotWithShape="1">
          <a:blip r:embed="rId3">
            <a:alphaModFix/>
          </a:blip>
          <a:srcRect b="0" l="0" r="50416" t="46623"/>
          <a:stretch/>
        </p:blipFill>
        <p:spPr>
          <a:xfrm>
            <a:off x="3504605" y="3518996"/>
            <a:ext cx="1001189" cy="665129"/>
          </a:xfrm>
          <a:prstGeom prst="rect">
            <a:avLst/>
          </a:prstGeom>
          <a:noFill/>
          <a:ln>
            <a:noFill/>
          </a:ln>
        </p:spPr>
      </p:pic>
      <p:pic>
        <p:nvPicPr>
          <p:cNvPr id="243" name="Google Shape;243;p33"/>
          <p:cNvPicPr preferRelativeResize="0"/>
          <p:nvPr/>
        </p:nvPicPr>
        <p:blipFill>
          <a:blip r:embed="rId3">
            <a:alphaModFix/>
          </a:blip>
          <a:stretch>
            <a:fillRect/>
          </a:stretch>
        </p:blipFill>
        <p:spPr>
          <a:xfrm>
            <a:off x="4505800" y="600075"/>
            <a:ext cx="2019074" cy="1246171"/>
          </a:xfrm>
          <a:prstGeom prst="rect">
            <a:avLst/>
          </a:prstGeom>
          <a:noFill/>
          <a:ln>
            <a:noFill/>
          </a:ln>
        </p:spPr>
      </p:pic>
      <p:pic>
        <p:nvPicPr>
          <p:cNvPr id="244" name="Google Shape;244;p33"/>
          <p:cNvPicPr preferRelativeResize="0"/>
          <p:nvPr/>
        </p:nvPicPr>
        <p:blipFill>
          <a:blip r:embed="rId3">
            <a:alphaModFix/>
          </a:blip>
          <a:stretch>
            <a:fillRect/>
          </a:stretch>
        </p:blipFill>
        <p:spPr>
          <a:xfrm>
            <a:off x="5486450" y="600075"/>
            <a:ext cx="2019074" cy="1246171"/>
          </a:xfrm>
          <a:prstGeom prst="rect">
            <a:avLst/>
          </a:prstGeom>
          <a:noFill/>
          <a:ln>
            <a:noFill/>
          </a:ln>
        </p:spPr>
      </p:pic>
      <p:pic>
        <p:nvPicPr>
          <p:cNvPr id="245" name="Google Shape;245;p33"/>
          <p:cNvPicPr preferRelativeResize="0"/>
          <p:nvPr/>
        </p:nvPicPr>
        <p:blipFill rotWithShape="1">
          <a:blip r:embed="rId3">
            <a:alphaModFix/>
          </a:blip>
          <a:srcRect b="6328" l="465" r="2531" t="1284"/>
          <a:stretch/>
        </p:blipFill>
        <p:spPr>
          <a:xfrm>
            <a:off x="4516388" y="1201400"/>
            <a:ext cx="1958626" cy="1151274"/>
          </a:xfrm>
          <a:prstGeom prst="rect">
            <a:avLst/>
          </a:prstGeom>
          <a:noFill/>
          <a:ln>
            <a:noFill/>
          </a:ln>
        </p:spPr>
      </p:pic>
      <p:pic>
        <p:nvPicPr>
          <p:cNvPr id="246" name="Google Shape;246;p33"/>
          <p:cNvPicPr preferRelativeResize="0"/>
          <p:nvPr/>
        </p:nvPicPr>
        <p:blipFill rotWithShape="1">
          <a:blip r:embed="rId3">
            <a:alphaModFix/>
          </a:blip>
          <a:srcRect b="0" l="0" r="50416" t="46623"/>
          <a:stretch/>
        </p:blipFill>
        <p:spPr>
          <a:xfrm>
            <a:off x="6460805" y="1766396"/>
            <a:ext cx="1001189" cy="665129"/>
          </a:xfrm>
          <a:prstGeom prst="rect">
            <a:avLst/>
          </a:prstGeom>
          <a:noFill/>
          <a:ln>
            <a:noFill/>
          </a:ln>
        </p:spPr>
      </p:pic>
      <p:pic>
        <p:nvPicPr>
          <p:cNvPr id="247" name="Google Shape;247;p33"/>
          <p:cNvPicPr preferRelativeResize="0"/>
          <p:nvPr/>
        </p:nvPicPr>
        <p:blipFill>
          <a:blip r:embed="rId3">
            <a:alphaModFix/>
          </a:blip>
          <a:stretch>
            <a:fillRect/>
          </a:stretch>
        </p:blipFill>
        <p:spPr>
          <a:xfrm>
            <a:off x="4505800" y="2352675"/>
            <a:ext cx="2019074" cy="1246171"/>
          </a:xfrm>
          <a:prstGeom prst="rect">
            <a:avLst/>
          </a:prstGeom>
          <a:noFill/>
          <a:ln>
            <a:noFill/>
          </a:ln>
        </p:spPr>
      </p:pic>
      <p:pic>
        <p:nvPicPr>
          <p:cNvPr id="248" name="Google Shape;248;p33"/>
          <p:cNvPicPr preferRelativeResize="0"/>
          <p:nvPr/>
        </p:nvPicPr>
        <p:blipFill>
          <a:blip r:embed="rId3">
            <a:alphaModFix/>
          </a:blip>
          <a:stretch>
            <a:fillRect/>
          </a:stretch>
        </p:blipFill>
        <p:spPr>
          <a:xfrm>
            <a:off x="5486450" y="2352675"/>
            <a:ext cx="2019074" cy="1246171"/>
          </a:xfrm>
          <a:prstGeom prst="rect">
            <a:avLst/>
          </a:prstGeom>
          <a:noFill/>
          <a:ln>
            <a:noFill/>
          </a:ln>
        </p:spPr>
      </p:pic>
      <p:pic>
        <p:nvPicPr>
          <p:cNvPr id="249" name="Google Shape;249;p33"/>
          <p:cNvPicPr preferRelativeResize="0"/>
          <p:nvPr/>
        </p:nvPicPr>
        <p:blipFill rotWithShape="1">
          <a:blip r:embed="rId3">
            <a:alphaModFix/>
          </a:blip>
          <a:srcRect b="0" l="0" r="2534" t="1283"/>
          <a:stretch/>
        </p:blipFill>
        <p:spPr>
          <a:xfrm>
            <a:off x="4511699" y="2954003"/>
            <a:ext cx="1967991" cy="1230121"/>
          </a:xfrm>
          <a:prstGeom prst="rect">
            <a:avLst/>
          </a:prstGeom>
          <a:noFill/>
          <a:ln>
            <a:noFill/>
          </a:ln>
        </p:spPr>
      </p:pic>
      <p:pic>
        <p:nvPicPr>
          <p:cNvPr id="250" name="Google Shape;250;p33"/>
          <p:cNvPicPr preferRelativeResize="0"/>
          <p:nvPr/>
        </p:nvPicPr>
        <p:blipFill rotWithShape="1">
          <a:blip r:embed="rId3">
            <a:alphaModFix/>
          </a:blip>
          <a:srcRect b="0" l="0" r="50416" t="46623"/>
          <a:stretch/>
        </p:blipFill>
        <p:spPr>
          <a:xfrm>
            <a:off x="6460805" y="3518996"/>
            <a:ext cx="1001189" cy="665129"/>
          </a:xfrm>
          <a:prstGeom prst="rect">
            <a:avLst/>
          </a:prstGeom>
          <a:noFill/>
          <a:ln>
            <a:noFill/>
          </a:ln>
        </p:spPr>
      </p:pic>
      <p:sp>
        <p:nvSpPr>
          <p:cNvPr id="251" name="Google Shape;251;p33"/>
          <p:cNvSpPr/>
          <p:nvPr/>
        </p:nvSpPr>
        <p:spPr>
          <a:xfrm>
            <a:off x="2543175" y="581025"/>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3"/>
          <p:cNvSpPr/>
          <p:nvPr/>
        </p:nvSpPr>
        <p:spPr>
          <a:xfrm>
            <a:off x="3504600" y="5905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p:nvPr/>
        </p:nvSpPr>
        <p:spPr>
          <a:xfrm>
            <a:off x="4495200" y="5143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a:off x="5485800" y="5143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p:nvPr/>
        </p:nvSpPr>
        <p:spPr>
          <a:xfrm>
            <a:off x="6476400" y="514350"/>
            <a:ext cx="28500" cy="36576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3"/>
          <p:cNvSpPr/>
          <p:nvPr/>
        </p:nvSpPr>
        <p:spPr>
          <a:xfrm rot="5400000">
            <a:off x="4706750" y="-237412"/>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3"/>
          <p:cNvSpPr/>
          <p:nvPr/>
        </p:nvSpPr>
        <p:spPr>
          <a:xfrm rot="5400000">
            <a:off x="4644825" y="-820575"/>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3"/>
          <p:cNvSpPr/>
          <p:nvPr/>
        </p:nvSpPr>
        <p:spPr>
          <a:xfrm rot="5400000">
            <a:off x="4761525" y="-1410462"/>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p:nvPr/>
        </p:nvSpPr>
        <p:spPr>
          <a:xfrm rot="5400000">
            <a:off x="4911525" y="-1986737"/>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3"/>
          <p:cNvSpPr/>
          <p:nvPr/>
        </p:nvSpPr>
        <p:spPr>
          <a:xfrm rot="5400000">
            <a:off x="4973450" y="350963"/>
            <a:ext cx="28500" cy="6375000"/>
          </a:xfrm>
          <a:prstGeom prst="rect">
            <a:avLst/>
          </a:prstGeom>
          <a:solidFill>
            <a:srgbClr val="0E29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rotWithShape="1">
          <a:blip r:embed="rId3">
            <a:alphaModFix/>
          </a:blip>
          <a:srcRect b="5311" l="0" r="3474" t="0"/>
          <a:stretch/>
        </p:blipFill>
        <p:spPr>
          <a:xfrm>
            <a:off x="1581325" y="647700"/>
            <a:ext cx="1455226" cy="848901"/>
          </a:xfrm>
          <a:prstGeom prst="rect">
            <a:avLst/>
          </a:prstGeom>
          <a:noFill/>
          <a:ln>
            <a:noFill/>
          </a:ln>
        </p:spPr>
      </p:pic>
      <p:pic>
        <p:nvPicPr>
          <p:cNvPr id="266" name="Google Shape;266;p34"/>
          <p:cNvPicPr preferRelativeResize="0"/>
          <p:nvPr/>
        </p:nvPicPr>
        <p:blipFill rotWithShape="1">
          <a:blip r:embed="rId3">
            <a:alphaModFix/>
          </a:blip>
          <a:srcRect b="5311" l="0" r="3474" t="0"/>
          <a:stretch/>
        </p:blipFill>
        <p:spPr>
          <a:xfrm>
            <a:off x="1581325" y="1496600"/>
            <a:ext cx="1455226" cy="848901"/>
          </a:xfrm>
          <a:prstGeom prst="rect">
            <a:avLst/>
          </a:prstGeom>
          <a:noFill/>
          <a:ln>
            <a:noFill/>
          </a:ln>
        </p:spPr>
      </p:pic>
      <p:pic>
        <p:nvPicPr>
          <p:cNvPr id="267" name="Google Shape;267;p34"/>
          <p:cNvPicPr preferRelativeResize="0"/>
          <p:nvPr/>
        </p:nvPicPr>
        <p:blipFill rotWithShape="1">
          <a:blip r:embed="rId3">
            <a:alphaModFix/>
          </a:blip>
          <a:srcRect b="5311" l="0" r="3474" t="0"/>
          <a:stretch/>
        </p:blipFill>
        <p:spPr>
          <a:xfrm>
            <a:off x="3036550" y="1495575"/>
            <a:ext cx="1455226" cy="848901"/>
          </a:xfrm>
          <a:prstGeom prst="rect">
            <a:avLst/>
          </a:prstGeom>
          <a:noFill/>
          <a:ln>
            <a:noFill/>
          </a:ln>
        </p:spPr>
      </p:pic>
      <p:pic>
        <p:nvPicPr>
          <p:cNvPr id="268" name="Google Shape;268;p34"/>
          <p:cNvPicPr preferRelativeResize="0"/>
          <p:nvPr/>
        </p:nvPicPr>
        <p:blipFill rotWithShape="1">
          <a:blip r:embed="rId3">
            <a:alphaModFix/>
          </a:blip>
          <a:srcRect b="5311" l="0" r="3474" t="0"/>
          <a:stretch/>
        </p:blipFill>
        <p:spPr>
          <a:xfrm>
            <a:off x="3036550" y="639500"/>
            <a:ext cx="1455226" cy="848901"/>
          </a:xfrm>
          <a:prstGeom prst="rect">
            <a:avLst/>
          </a:prstGeom>
          <a:noFill/>
          <a:ln>
            <a:noFill/>
          </a:ln>
        </p:spPr>
      </p:pic>
      <p:pic>
        <p:nvPicPr>
          <p:cNvPr id="269" name="Google Shape;269;p34"/>
          <p:cNvPicPr preferRelativeResize="0"/>
          <p:nvPr/>
        </p:nvPicPr>
        <p:blipFill rotWithShape="1">
          <a:blip r:embed="rId3">
            <a:alphaModFix/>
          </a:blip>
          <a:srcRect b="5311" l="0" r="3474" t="0"/>
          <a:stretch/>
        </p:blipFill>
        <p:spPr>
          <a:xfrm>
            <a:off x="1581325" y="2360875"/>
            <a:ext cx="1455226" cy="848901"/>
          </a:xfrm>
          <a:prstGeom prst="rect">
            <a:avLst/>
          </a:prstGeom>
          <a:noFill/>
          <a:ln>
            <a:noFill/>
          </a:ln>
        </p:spPr>
      </p:pic>
      <p:pic>
        <p:nvPicPr>
          <p:cNvPr id="270" name="Google Shape;270;p34"/>
          <p:cNvPicPr preferRelativeResize="0"/>
          <p:nvPr/>
        </p:nvPicPr>
        <p:blipFill rotWithShape="1">
          <a:blip r:embed="rId3">
            <a:alphaModFix/>
          </a:blip>
          <a:srcRect b="5311" l="0" r="3474" t="0"/>
          <a:stretch/>
        </p:blipFill>
        <p:spPr>
          <a:xfrm>
            <a:off x="1581325" y="3209775"/>
            <a:ext cx="1455226" cy="848901"/>
          </a:xfrm>
          <a:prstGeom prst="rect">
            <a:avLst/>
          </a:prstGeom>
          <a:noFill/>
          <a:ln>
            <a:noFill/>
          </a:ln>
        </p:spPr>
      </p:pic>
      <p:pic>
        <p:nvPicPr>
          <p:cNvPr id="271" name="Google Shape;271;p34"/>
          <p:cNvPicPr preferRelativeResize="0"/>
          <p:nvPr/>
        </p:nvPicPr>
        <p:blipFill rotWithShape="1">
          <a:blip r:embed="rId3">
            <a:alphaModFix/>
          </a:blip>
          <a:srcRect b="5311" l="0" r="3474" t="0"/>
          <a:stretch/>
        </p:blipFill>
        <p:spPr>
          <a:xfrm>
            <a:off x="3036550" y="3208750"/>
            <a:ext cx="1455226" cy="848901"/>
          </a:xfrm>
          <a:prstGeom prst="rect">
            <a:avLst/>
          </a:prstGeom>
          <a:noFill/>
          <a:ln>
            <a:noFill/>
          </a:ln>
        </p:spPr>
      </p:pic>
      <p:pic>
        <p:nvPicPr>
          <p:cNvPr id="272" name="Google Shape;272;p34"/>
          <p:cNvPicPr preferRelativeResize="0"/>
          <p:nvPr/>
        </p:nvPicPr>
        <p:blipFill rotWithShape="1">
          <a:blip r:embed="rId3">
            <a:alphaModFix/>
          </a:blip>
          <a:srcRect b="5311" l="0" r="3474" t="0"/>
          <a:stretch/>
        </p:blipFill>
        <p:spPr>
          <a:xfrm>
            <a:off x="3036550" y="2352675"/>
            <a:ext cx="1455226" cy="848901"/>
          </a:xfrm>
          <a:prstGeom prst="rect">
            <a:avLst/>
          </a:prstGeom>
          <a:noFill/>
          <a:ln>
            <a:noFill/>
          </a:ln>
        </p:spPr>
      </p:pic>
      <p:pic>
        <p:nvPicPr>
          <p:cNvPr id="273" name="Google Shape;273;p34"/>
          <p:cNvPicPr preferRelativeResize="0"/>
          <p:nvPr/>
        </p:nvPicPr>
        <p:blipFill rotWithShape="1">
          <a:blip r:embed="rId3">
            <a:alphaModFix/>
          </a:blip>
          <a:srcRect b="5311" l="0" r="3474" t="0"/>
          <a:stretch/>
        </p:blipFill>
        <p:spPr>
          <a:xfrm>
            <a:off x="4493150" y="2359850"/>
            <a:ext cx="1455226" cy="848901"/>
          </a:xfrm>
          <a:prstGeom prst="rect">
            <a:avLst/>
          </a:prstGeom>
          <a:noFill/>
          <a:ln>
            <a:noFill/>
          </a:ln>
        </p:spPr>
      </p:pic>
      <p:pic>
        <p:nvPicPr>
          <p:cNvPr id="274" name="Google Shape;274;p34"/>
          <p:cNvPicPr preferRelativeResize="0"/>
          <p:nvPr/>
        </p:nvPicPr>
        <p:blipFill rotWithShape="1">
          <a:blip r:embed="rId3">
            <a:alphaModFix/>
          </a:blip>
          <a:srcRect b="5311" l="0" r="3474" t="0"/>
          <a:stretch/>
        </p:blipFill>
        <p:spPr>
          <a:xfrm>
            <a:off x="4493150" y="3208750"/>
            <a:ext cx="1455226" cy="848901"/>
          </a:xfrm>
          <a:prstGeom prst="rect">
            <a:avLst/>
          </a:prstGeom>
          <a:noFill/>
          <a:ln>
            <a:noFill/>
          </a:ln>
        </p:spPr>
      </p:pic>
      <p:pic>
        <p:nvPicPr>
          <p:cNvPr id="275" name="Google Shape;275;p34"/>
          <p:cNvPicPr preferRelativeResize="0"/>
          <p:nvPr/>
        </p:nvPicPr>
        <p:blipFill rotWithShape="1">
          <a:blip r:embed="rId3">
            <a:alphaModFix/>
          </a:blip>
          <a:srcRect b="5311" l="0" r="3474" t="0"/>
          <a:stretch/>
        </p:blipFill>
        <p:spPr>
          <a:xfrm>
            <a:off x="5951125" y="3208750"/>
            <a:ext cx="1455226" cy="848901"/>
          </a:xfrm>
          <a:prstGeom prst="rect">
            <a:avLst/>
          </a:prstGeom>
          <a:noFill/>
          <a:ln>
            <a:noFill/>
          </a:ln>
        </p:spPr>
      </p:pic>
      <p:pic>
        <p:nvPicPr>
          <p:cNvPr id="276" name="Google Shape;276;p34"/>
          <p:cNvPicPr preferRelativeResize="0"/>
          <p:nvPr/>
        </p:nvPicPr>
        <p:blipFill rotWithShape="1">
          <a:blip r:embed="rId3">
            <a:alphaModFix/>
          </a:blip>
          <a:srcRect b="5311" l="0" r="3474" t="0"/>
          <a:stretch/>
        </p:blipFill>
        <p:spPr>
          <a:xfrm>
            <a:off x="5951125" y="2352675"/>
            <a:ext cx="1455226" cy="848901"/>
          </a:xfrm>
          <a:prstGeom prst="rect">
            <a:avLst/>
          </a:prstGeom>
          <a:noFill/>
          <a:ln>
            <a:noFill/>
          </a:ln>
        </p:spPr>
      </p:pic>
      <p:pic>
        <p:nvPicPr>
          <p:cNvPr id="277" name="Google Shape;277;p34"/>
          <p:cNvPicPr preferRelativeResize="0"/>
          <p:nvPr/>
        </p:nvPicPr>
        <p:blipFill rotWithShape="1">
          <a:blip r:embed="rId3">
            <a:alphaModFix/>
          </a:blip>
          <a:srcRect b="5311" l="0" r="3474" t="0"/>
          <a:stretch/>
        </p:blipFill>
        <p:spPr>
          <a:xfrm>
            <a:off x="4491775" y="647700"/>
            <a:ext cx="1455226" cy="848901"/>
          </a:xfrm>
          <a:prstGeom prst="rect">
            <a:avLst/>
          </a:prstGeom>
          <a:noFill/>
          <a:ln>
            <a:noFill/>
          </a:ln>
        </p:spPr>
      </p:pic>
      <p:pic>
        <p:nvPicPr>
          <p:cNvPr id="278" name="Google Shape;278;p34"/>
          <p:cNvPicPr preferRelativeResize="0"/>
          <p:nvPr/>
        </p:nvPicPr>
        <p:blipFill rotWithShape="1">
          <a:blip r:embed="rId3">
            <a:alphaModFix/>
          </a:blip>
          <a:srcRect b="5311" l="0" r="3474" t="0"/>
          <a:stretch/>
        </p:blipFill>
        <p:spPr>
          <a:xfrm>
            <a:off x="4491775" y="1496600"/>
            <a:ext cx="1455226" cy="848901"/>
          </a:xfrm>
          <a:prstGeom prst="rect">
            <a:avLst/>
          </a:prstGeom>
          <a:noFill/>
          <a:ln>
            <a:noFill/>
          </a:ln>
        </p:spPr>
      </p:pic>
      <p:pic>
        <p:nvPicPr>
          <p:cNvPr id="279" name="Google Shape;279;p34"/>
          <p:cNvPicPr preferRelativeResize="0"/>
          <p:nvPr/>
        </p:nvPicPr>
        <p:blipFill rotWithShape="1">
          <a:blip r:embed="rId3">
            <a:alphaModFix/>
          </a:blip>
          <a:srcRect b="5311" l="0" r="3474" t="0"/>
          <a:stretch/>
        </p:blipFill>
        <p:spPr>
          <a:xfrm>
            <a:off x="5949750" y="1496600"/>
            <a:ext cx="1455226" cy="848901"/>
          </a:xfrm>
          <a:prstGeom prst="rect">
            <a:avLst/>
          </a:prstGeom>
          <a:noFill/>
          <a:ln>
            <a:noFill/>
          </a:ln>
        </p:spPr>
      </p:pic>
      <p:pic>
        <p:nvPicPr>
          <p:cNvPr id="280" name="Google Shape;280;p34"/>
          <p:cNvPicPr preferRelativeResize="0"/>
          <p:nvPr/>
        </p:nvPicPr>
        <p:blipFill rotWithShape="1">
          <a:blip r:embed="rId3">
            <a:alphaModFix/>
          </a:blip>
          <a:srcRect b="5311" l="0" r="3474" t="0"/>
          <a:stretch/>
        </p:blipFill>
        <p:spPr>
          <a:xfrm>
            <a:off x="5949750" y="640525"/>
            <a:ext cx="1455226" cy="848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ctrTitle"/>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Why is having too much text on a slide a bad thing?</a:t>
            </a:r>
            <a:endParaRPr b="0" sz="16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People read. </a:t>
            </a:r>
            <a:endParaRPr b="0" sz="1000">
              <a:solidFill>
                <a:srgbClr val="EFEFEF"/>
              </a:solidFill>
            </a:endParaRPr>
          </a:p>
          <a:p>
            <a:pPr indent="0" lvl="0" marL="0" rtl="0" algn="l">
              <a:spcBef>
                <a:spcPts val="0"/>
              </a:spcBef>
              <a:spcAft>
                <a:spcPts val="0"/>
              </a:spcAft>
              <a:buNone/>
            </a:pPr>
            <a:r>
              <a:rPr b="0" lang="en" sz="1000">
                <a:solidFill>
                  <a:srgbClr val="EFEFEF"/>
                </a:solidFill>
              </a:rPr>
              <a:t>So what happens to a person when they see a lot of text on a slide? They start reading what is on it. Because they need to digest it. That means their attention will stay on the slide until they’ve read it all.</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When your audience reads, they don’t hear you</a:t>
            </a:r>
            <a:endParaRPr sz="1000">
              <a:solidFill>
                <a:srgbClr val="EFEFEF"/>
              </a:solidFill>
            </a:endParaRPr>
          </a:p>
          <a:p>
            <a:pPr indent="0" lvl="0" marL="0" rtl="0" algn="l">
              <a:spcBef>
                <a:spcPts val="0"/>
              </a:spcBef>
              <a:spcAft>
                <a:spcPts val="0"/>
              </a:spcAft>
              <a:buNone/>
            </a:pPr>
            <a:r>
              <a:rPr b="0" lang="en" sz="1000">
                <a:solidFill>
                  <a:srgbClr val="EFEFEF"/>
                </a:solidFill>
              </a:rPr>
              <a:t>Now try this: have someone tell you something, while you are trying to read something for the first time. You will either fail to read or fail to listen. You can’t do both.</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The same will happen with your audience, they will focus on one thing. And that one thing is going to be the text. Their eyes will be drawn to the screen and will read, and won’t listen to you.</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Your audience starts writing</a:t>
            </a:r>
            <a:endParaRPr sz="1000">
              <a:solidFill>
                <a:srgbClr val="EFEFEF"/>
              </a:solidFill>
            </a:endParaRPr>
          </a:p>
          <a:p>
            <a:pPr indent="0" lvl="0" marL="0" rtl="0" algn="l">
              <a:spcBef>
                <a:spcPts val="0"/>
              </a:spcBef>
              <a:spcAft>
                <a:spcPts val="0"/>
              </a:spcAft>
              <a:buNone/>
            </a:pPr>
            <a:r>
              <a:rPr b="0" lang="en" sz="1000">
                <a:solidFill>
                  <a:srgbClr val="EFEFEF"/>
                </a:solidFill>
              </a:rPr>
              <a:t>I’m assuming that what you put on your slide is valuable information. Information that will help your audience. Your audience will feel the same way. It must be important because the speaker has put it on there!</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When people come to an event or when they are listening to a speech, they want to remember things. And to remember, they will write things down. This means that when you put text on a slide, chances are your audience will write down what’s on your screen.</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And you’ve guessed it. When they are writing, it’s hard to listen to you!</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Too late</a:t>
            </a:r>
            <a:r>
              <a:rPr b="0" lang="en" sz="1000">
                <a:solidFill>
                  <a:srgbClr val="EFEFEF"/>
                </a:solidFill>
              </a:rPr>
              <a:t> </a:t>
            </a:r>
            <a:endParaRPr b="0" i="1" sz="1000">
              <a:solidFill>
                <a:srgbClr val="EFEFEF"/>
              </a:solidFill>
            </a:endParaRPr>
          </a:p>
          <a:p>
            <a:pPr indent="0" lvl="0" marL="0" rtl="0" algn="l">
              <a:spcBef>
                <a:spcPts val="0"/>
              </a:spcBef>
              <a:spcAft>
                <a:spcPts val="0"/>
              </a:spcAft>
              <a:buNone/>
            </a:pPr>
            <a:r>
              <a:rPr b="0" lang="en" sz="1000">
                <a:solidFill>
                  <a:srgbClr val="EFEFEF"/>
                </a:solidFill>
              </a:rPr>
              <a:t>Especially when you have quite a bit of information on your slide, it will be hard for people to keep track of what you are saying. Chances are they will still be writing when you click to the next slide. That will mean they won’t hear the first things you are saying on a new topic.</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They are playing catch up</a:t>
            </a:r>
            <a:endParaRPr sz="1000">
              <a:solidFill>
                <a:srgbClr val="EFEFEF"/>
              </a:solidFill>
            </a:endParaRPr>
          </a:p>
          <a:p>
            <a:pPr indent="0" lvl="0" marL="0" rtl="0" algn="l">
              <a:spcBef>
                <a:spcPts val="0"/>
              </a:spcBef>
              <a:spcAft>
                <a:spcPts val="0"/>
              </a:spcAft>
              <a:buNone/>
            </a:pPr>
            <a:r>
              <a:rPr b="0" lang="en" sz="1000">
                <a:solidFill>
                  <a:srgbClr val="EFEFEF"/>
                </a:solidFill>
              </a:rPr>
              <a:t>The result is that people are playing catch up all through your presentation. They want to hear everything you say. They want to write down your message and your tips. But let’s put it bluntly: you’re not letting them.</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 </a:t>
            </a:r>
            <a:r>
              <a:rPr b="0" i="1" lang="en" sz="1000">
                <a:solidFill>
                  <a:srgbClr val="EFEFEF"/>
                </a:solidFill>
              </a:rPr>
              <a:t>(excerpt from https://www.speakwithpersuasion.com/lot-of-text-on-slides/)</a:t>
            </a:r>
            <a:endParaRPr b="0" sz="1000">
              <a:solidFill>
                <a:srgbClr val="EFEFEF"/>
              </a:solidFill>
            </a:endParaRPr>
          </a:p>
        </p:txBody>
      </p:sp>
      <p:sp>
        <p:nvSpPr>
          <p:cNvPr id="286" name="Google Shape;286;p35"/>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grpSp>
        <p:nvGrpSpPr>
          <p:cNvPr id="49" name="Google Shape;49;p9"/>
          <p:cNvGrpSpPr/>
          <p:nvPr/>
        </p:nvGrpSpPr>
        <p:grpSpPr>
          <a:xfrm>
            <a:off x="2877945" y="994533"/>
            <a:ext cx="2864426" cy="2140761"/>
            <a:chOff x="7938277" y="4245296"/>
            <a:chExt cx="1011736" cy="776172"/>
          </a:xfrm>
        </p:grpSpPr>
        <p:grpSp>
          <p:nvGrpSpPr>
            <p:cNvPr id="50" name="Google Shape;50;p9"/>
            <p:cNvGrpSpPr/>
            <p:nvPr/>
          </p:nvGrpSpPr>
          <p:grpSpPr>
            <a:xfrm>
              <a:off x="8126802" y="4359376"/>
              <a:ext cx="823211" cy="662092"/>
              <a:chOff x="736525" y="2734575"/>
              <a:chExt cx="1974600" cy="1637625"/>
            </a:xfrm>
          </p:grpSpPr>
          <p:sp>
            <p:nvSpPr>
              <p:cNvPr id="51" name="Google Shape;51;p9"/>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9"/>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54" name="Google Shape;54;p9"/>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55" name="Google Shape;55;p9"/>
          <p:cNvPicPr preferRelativeResize="0"/>
          <p:nvPr/>
        </p:nvPicPr>
        <p:blipFill>
          <a:blip r:embed="rId3">
            <a:alphaModFix/>
          </a:blip>
          <a:stretch>
            <a:fillRect/>
          </a:stretch>
        </p:blipFill>
        <p:spPr>
          <a:xfrm>
            <a:off x="3870012" y="1376535"/>
            <a:ext cx="1413282" cy="1376775"/>
          </a:xfrm>
          <a:prstGeom prst="rect">
            <a:avLst/>
          </a:prstGeom>
          <a:noFill/>
          <a:ln>
            <a:noFill/>
          </a:ln>
        </p:spPr>
      </p:pic>
      <p:sp>
        <p:nvSpPr>
          <p:cNvPr id="56" name="Google Shape;56;p9"/>
          <p:cNvSpPr txBox="1"/>
          <p:nvPr/>
        </p:nvSpPr>
        <p:spPr>
          <a:xfrm>
            <a:off x="0" y="3502475"/>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EFEFEF"/>
                </a:solidFill>
                <a:latin typeface="Montserrat"/>
                <a:ea typeface="Montserrat"/>
                <a:cs typeface="Montserrat"/>
                <a:sym typeface="Montserrat"/>
              </a:rPr>
              <a:t>Tips for online presentations</a:t>
            </a:r>
            <a:endParaRPr sz="3000">
              <a:solidFill>
                <a:srgbClr val="EFEFEF"/>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pic>
        <p:nvPicPr>
          <p:cNvPr id="292" name="Google Shape;292;p36"/>
          <p:cNvPicPr preferRelativeResize="0"/>
          <p:nvPr/>
        </p:nvPicPr>
        <p:blipFill>
          <a:blip r:embed="rId3">
            <a:alphaModFix/>
          </a:blip>
          <a:stretch>
            <a:fillRect/>
          </a:stretch>
        </p:blipFill>
        <p:spPr>
          <a:xfrm>
            <a:off x="1676400" y="369450"/>
            <a:ext cx="5739874" cy="4295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type="ctrTitle"/>
          </p:nvPr>
        </p:nvSpPr>
        <p:spPr>
          <a:xfrm>
            <a:off x="0" y="0"/>
            <a:ext cx="9144000" cy="51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EFEFEF"/>
                </a:solidFill>
              </a:rPr>
              <a:t>Why is having too much text on a slide a bad thing?</a:t>
            </a:r>
            <a:endParaRPr b="0" sz="16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People read. </a:t>
            </a:r>
            <a:endParaRPr b="0" sz="1000">
              <a:solidFill>
                <a:srgbClr val="EFEFEF"/>
              </a:solidFill>
            </a:endParaRPr>
          </a:p>
          <a:p>
            <a:pPr indent="0" lvl="0" marL="0" rtl="0" algn="l">
              <a:spcBef>
                <a:spcPts val="0"/>
              </a:spcBef>
              <a:spcAft>
                <a:spcPts val="0"/>
              </a:spcAft>
              <a:buNone/>
            </a:pPr>
            <a:r>
              <a:rPr b="0" lang="en" sz="1000">
                <a:solidFill>
                  <a:srgbClr val="EFEFEF"/>
                </a:solidFill>
              </a:rPr>
              <a:t>So what happens to a person when they see a lot of text on a slide? They start reading what is on it. Because they need to digest it. That means their attention will stay on the slide until they’ve read it all.</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When your audience reads, they don’t hear you</a:t>
            </a:r>
            <a:endParaRPr sz="1000">
              <a:solidFill>
                <a:srgbClr val="EFEFEF"/>
              </a:solidFill>
            </a:endParaRPr>
          </a:p>
          <a:p>
            <a:pPr indent="0" lvl="0" marL="0" rtl="0" algn="l">
              <a:spcBef>
                <a:spcPts val="0"/>
              </a:spcBef>
              <a:spcAft>
                <a:spcPts val="0"/>
              </a:spcAft>
              <a:buNone/>
            </a:pPr>
            <a:r>
              <a:rPr b="0" lang="en" sz="1000">
                <a:solidFill>
                  <a:srgbClr val="EFEFEF"/>
                </a:solidFill>
              </a:rPr>
              <a:t>Now try this: have someone tell you something, while you are trying to read something for the first time. You will either fail to read or fail to listen. You can’t do both.</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The same will happen with your audience, they will focus on one thing. And that one thing is going to be the text. Their eyes will be drawn to the screen and will read, and won’t listen to you.</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Your audience starts writing</a:t>
            </a:r>
            <a:endParaRPr sz="1000">
              <a:solidFill>
                <a:srgbClr val="EFEFEF"/>
              </a:solidFill>
            </a:endParaRPr>
          </a:p>
          <a:p>
            <a:pPr indent="0" lvl="0" marL="0" rtl="0" algn="l">
              <a:spcBef>
                <a:spcPts val="0"/>
              </a:spcBef>
              <a:spcAft>
                <a:spcPts val="0"/>
              </a:spcAft>
              <a:buNone/>
            </a:pPr>
            <a:r>
              <a:rPr b="0" lang="en" sz="1000">
                <a:solidFill>
                  <a:srgbClr val="EFEFEF"/>
                </a:solidFill>
              </a:rPr>
              <a:t>I’m assuming that what you put on your slide is valuable information. Information that will help your audience. Your audience will feel the same way. It must be important because the speaker has put it on there!</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When people come to an event or when they are listening to a speech, they want to remember things. And to remember, they will write things down. This means that when you put text on a slide, chances are your audience will write down what’s on your screen.</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And you’ve guessed it. When they are writing, it’s hard to listen to you!</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Too late</a:t>
            </a:r>
            <a:r>
              <a:rPr b="0" lang="en" sz="1000">
                <a:solidFill>
                  <a:srgbClr val="EFEFEF"/>
                </a:solidFill>
              </a:rPr>
              <a:t> </a:t>
            </a:r>
            <a:endParaRPr b="0" i="1" sz="1000">
              <a:solidFill>
                <a:srgbClr val="EFEFEF"/>
              </a:solidFill>
            </a:endParaRPr>
          </a:p>
          <a:p>
            <a:pPr indent="0" lvl="0" marL="0" rtl="0" algn="l">
              <a:spcBef>
                <a:spcPts val="0"/>
              </a:spcBef>
              <a:spcAft>
                <a:spcPts val="0"/>
              </a:spcAft>
              <a:buNone/>
            </a:pPr>
            <a:r>
              <a:rPr b="0" lang="en" sz="1000">
                <a:solidFill>
                  <a:srgbClr val="EFEFEF"/>
                </a:solidFill>
              </a:rPr>
              <a:t>Especially when you have quite a bit of information on your slide, it will be hard for people to keep track of what you are saying. Chances are they will still be writing when you click to the next slide. That will mean they won’t hear the first things you are saying on a new topic.</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292100" lvl="0" marL="457200" rtl="0" algn="l">
              <a:spcBef>
                <a:spcPts val="0"/>
              </a:spcBef>
              <a:spcAft>
                <a:spcPts val="0"/>
              </a:spcAft>
              <a:buClr>
                <a:srgbClr val="EFEFEF"/>
              </a:buClr>
              <a:buSzPts val="1000"/>
              <a:buChar char="●"/>
            </a:pPr>
            <a:r>
              <a:rPr lang="en" sz="1000">
                <a:solidFill>
                  <a:srgbClr val="EFEFEF"/>
                </a:solidFill>
              </a:rPr>
              <a:t>They are playing catch up</a:t>
            </a:r>
            <a:endParaRPr sz="1000">
              <a:solidFill>
                <a:srgbClr val="EFEFEF"/>
              </a:solidFill>
            </a:endParaRPr>
          </a:p>
          <a:p>
            <a:pPr indent="0" lvl="0" marL="0" rtl="0" algn="l">
              <a:spcBef>
                <a:spcPts val="0"/>
              </a:spcBef>
              <a:spcAft>
                <a:spcPts val="0"/>
              </a:spcAft>
              <a:buNone/>
            </a:pPr>
            <a:r>
              <a:rPr b="0" lang="en" sz="1000">
                <a:solidFill>
                  <a:srgbClr val="EFEFEF"/>
                </a:solidFill>
              </a:rPr>
              <a:t>The result is that people are playing catch up all through your presentation. They want to hear everything you say. They want to write down your message and your tips. But let’s put it bluntly: you’re not letting them.</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t/>
            </a:r>
            <a:endParaRPr b="0" sz="1000">
              <a:solidFill>
                <a:srgbClr val="EFEFEF"/>
              </a:solidFill>
            </a:endParaRPr>
          </a:p>
          <a:p>
            <a:pPr indent="0" lvl="0" marL="0" rtl="0" algn="l">
              <a:spcBef>
                <a:spcPts val="0"/>
              </a:spcBef>
              <a:spcAft>
                <a:spcPts val="0"/>
              </a:spcAft>
              <a:buNone/>
            </a:pPr>
            <a:r>
              <a:rPr b="0" lang="en" sz="1000">
                <a:solidFill>
                  <a:srgbClr val="EFEFEF"/>
                </a:solidFill>
              </a:rPr>
              <a:t> </a:t>
            </a:r>
            <a:r>
              <a:rPr b="0" i="1" lang="en" sz="1000">
                <a:solidFill>
                  <a:srgbClr val="EFEFEF"/>
                </a:solidFill>
              </a:rPr>
              <a:t>(excerpt from https://www.speakwithpersuasion.com/lot-of-text-on-slides/)</a:t>
            </a:r>
            <a:endParaRPr b="0" sz="1000">
              <a:solidFill>
                <a:srgbClr val="EFEFEF"/>
              </a:solidFill>
            </a:endParaRPr>
          </a:p>
        </p:txBody>
      </p:sp>
      <p:sp>
        <p:nvSpPr>
          <p:cNvPr id="298" name="Google Shape;298;p37"/>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9"/>
          <p:cNvSpPr txBox="1"/>
          <p:nvPr>
            <p:ph type="ctrTitle"/>
          </p:nvPr>
        </p:nvSpPr>
        <p:spPr>
          <a:xfrm>
            <a:off x="1337100" y="1285800"/>
            <a:ext cx="6469800" cy="25719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EFEFEF"/>
              </a:buClr>
              <a:buSzPts val="3000"/>
              <a:buAutoNum type="arabicPeriod"/>
            </a:pPr>
            <a:r>
              <a:rPr b="0" lang="en" sz="3000">
                <a:solidFill>
                  <a:srgbClr val="EFEFEF"/>
                </a:solidFill>
              </a:rPr>
              <a:t>Distracts the audience</a:t>
            </a:r>
            <a:br>
              <a:rPr b="0" lang="en" sz="3000">
                <a:solidFill>
                  <a:srgbClr val="EFEFEF"/>
                </a:solidFill>
              </a:rPr>
            </a:br>
            <a:endParaRPr b="0" sz="3000">
              <a:solidFill>
                <a:srgbClr val="EFEFEF"/>
              </a:solidFill>
            </a:endParaRPr>
          </a:p>
          <a:p>
            <a:pPr indent="0" lvl="0" marL="0" rtl="0" algn="l">
              <a:spcBef>
                <a:spcPts val="0"/>
              </a:spcBef>
              <a:spcAft>
                <a:spcPts val="0"/>
              </a:spcAft>
              <a:buNone/>
            </a:pPr>
            <a:r>
              <a:t/>
            </a:r>
            <a:endParaRPr b="0" sz="3000">
              <a:solidFill>
                <a:srgbClr val="EFEFEF"/>
              </a:solidFill>
            </a:endParaRPr>
          </a:p>
          <a:p>
            <a:pPr indent="0" lvl="0" marL="914400" rtl="0" algn="l">
              <a:spcBef>
                <a:spcPts val="0"/>
              </a:spcBef>
              <a:spcAft>
                <a:spcPts val="0"/>
              </a:spcAft>
              <a:buNone/>
            </a:pPr>
            <a:r>
              <a:t/>
            </a:r>
            <a:endParaRPr b="0" sz="3000">
              <a:solidFill>
                <a:srgbClr val="EFEFE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ctrTitle"/>
          </p:nvPr>
        </p:nvSpPr>
        <p:spPr>
          <a:xfrm>
            <a:off x="1337100" y="1285800"/>
            <a:ext cx="6469800" cy="25719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EFEFEF"/>
              </a:buClr>
              <a:buSzPts val="3000"/>
              <a:buAutoNum type="arabicPeriod"/>
            </a:pPr>
            <a:r>
              <a:rPr b="0" lang="en" sz="3000">
                <a:solidFill>
                  <a:srgbClr val="EFEFEF"/>
                </a:solidFill>
              </a:rPr>
              <a:t>Distracts the audience</a:t>
            </a:r>
            <a:br>
              <a:rPr b="0" lang="en" sz="3000">
                <a:solidFill>
                  <a:srgbClr val="EFEFEF"/>
                </a:solidFill>
              </a:rPr>
            </a:br>
            <a:endParaRPr b="0" sz="3000">
              <a:solidFill>
                <a:srgbClr val="EFEFEF"/>
              </a:solidFill>
            </a:endParaRPr>
          </a:p>
          <a:p>
            <a:pPr indent="-419100" lvl="0" marL="914400" rtl="0" algn="l">
              <a:spcBef>
                <a:spcPts val="0"/>
              </a:spcBef>
              <a:spcAft>
                <a:spcPts val="0"/>
              </a:spcAft>
              <a:buClr>
                <a:srgbClr val="EFEFEF"/>
              </a:buClr>
              <a:buSzPts val="3000"/>
              <a:buAutoNum type="arabicPeriod"/>
            </a:pPr>
            <a:r>
              <a:rPr b="0" lang="en" sz="3000">
                <a:solidFill>
                  <a:srgbClr val="EFEFEF"/>
                </a:solidFill>
              </a:rPr>
              <a:t>Unreadable in the back</a:t>
            </a:r>
            <a:endParaRPr b="0" sz="3000">
              <a:solidFill>
                <a:srgbClr val="EFEFEF"/>
              </a:solidFill>
            </a:endParaRPr>
          </a:p>
          <a:p>
            <a:pPr indent="0" lvl="0" marL="914400" rtl="0" algn="l">
              <a:spcBef>
                <a:spcPts val="0"/>
              </a:spcBef>
              <a:spcAft>
                <a:spcPts val="0"/>
              </a:spcAft>
              <a:buNone/>
            </a:pPr>
            <a:r>
              <a:t/>
            </a:r>
            <a:endParaRPr b="0" sz="3000">
              <a:solidFill>
                <a:srgbClr val="EFEFEF"/>
              </a:solidFill>
            </a:endParaRPr>
          </a:p>
          <a:p>
            <a:pPr indent="0" lvl="0" marL="0" rtl="0" algn="l">
              <a:spcBef>
                <a:spcPts val="0"/>
              </a:spcBef>
              <a:spcAft>
                <a:spcPts val="0"/>
              </a:spcAft>
              <a:buNone/>
            </a:pPr>
            <a:r>
              <a:t/>
            </a:r>
            <a:endParaRPr b="0" sz="3000">
              <a:solidFill>
                <a:srgbClr val="EFEFEF"/>
              </a:solidFill>
            </a:endParaRPr>
          </a:p>
        </p:txBody>
      </p:sp>
      <p:sp>
        <p:nvSpPr>
          <p:cNvPr id="314" name="Google Shape;314;p40"/>
          <p:cNvSpPr/>
          <p:nvPr/>
        </p:nvSpPr>
        <p:spPr>
          <a:xfrm>
            <a:off x="944100" y="1009650"/>
            <a:ext cx="7255800" cy="9174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ctrTitle"/>
          </p:nvPr>
        </p:nvSpPr>
        <p:spPr>
          <a:xfrm>
            <a:off x="1337100" y="1285800"/>
            <a:ext cx="6469800" cy="25719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EFEFEF"/>
              </a:buClr>
              <a:buSzPts val="3000"/>
              <a:buAutoNum type="arabicPeriod"/>
            </a:pPr>
            <a:r>
              <a:rPr b="0" lang="en" sz="3000">
                <a:solidFill>
                  <a:srgbClr val="EFEFEF"/>
                </a:solidFill>
              </a:rPr>
              <a:t>Distracts the audience</a:t>
            </a:r>
            <a:br>
              <a:rPr b="0" lang="en" sz="3000">
                <a:solidFill>
                  <a:srgbClr val="EFEFEF"/>
                </a:solidFill>
              </a:rPr>
            </a:br>
            <a:endParaRPr b="0" sz="3000">
              <a:solidFill>
                <a:srgbClr val="EFEFEF"/>
              </a:solidFill>
            </a:endParaRPr>
          </a:p>
          <a:p>
            <a:pPr indent="-419100" lvl="0" marL="914400" rtl="0" algn="l">
              <a:spcBef>
                <a:spcPts val="0"/>
              </a:spcBef>
              <a:spcAft>
                <a:spcPts val="0"/>
              </a:spcAft>
              <a:buClr>
                <a:srgbClr val="EFEFEF"/>
              </a:buClr>
              <a:buSzPts val="3000"/>
              <a:buAutoNum type="arabicPeriod"/>
            </a:pPr>
            <a:r>
              <a:rPr b="0" lang="en" sz="3000">
                <a:solidFill>
                  <a:srgbClr val="EFEFEF"/>
                </a:solidFill>
              </a:rPr>
              <a:t>Unreadable in the back</a:t>
            </a:r>
            <a:endParaRPr b="0" sz="3000">
              <a:solidFill>
                <a:srgbClr val="EFEFEF"/>
              </a:solidFill>
            </a:endParaRPr>
          </a:p>
          <a:p>
            <a:pPr indent="0" lvl="0" marL="914400" rtl="0" algn="l">
              <a:spcBef>
                <a:spcPts val="0"/>
              </a:spcBef>
              <a:spcAft>
                <a:spcPts val="0"/>
              </a:spcAft>
              <a:buNone/>
            </a:pPr>
            <a:r>
              <a:t/>
            </a:r>
            <a:endParaRPr b="0" sz="3000">
              <a:solidFill>
                <a:srgbClr val="EFEFEF"/>
              </a:solidFill>
            </a:endParaRPr>
          </a:p>
          <a:p>
            <a:pPr indent="-419100" lvl="0" marL="914400" rtl="0" algn="l">
              <a:spcBef>
                <a:spcPts val="0"/>
              </a:spcBef>
              <a:spcAft>
                <a:spcPts val="0"/>
              </a:spcAft>
              <a:buClr>
                <a:srgbClr val="EFEFEF"/>
              </a:buClr>
              <a:buSzPts val="3000"/>
              <a:buAutoNum type="arabicPeriod"/>
            </a:pPr>
            <a:r>
              <a:rPr b="0" lang="en" sz="3000">
                <a:solidFill>
                  <a:srgbClr val="EFEFEF"/>
                </a:solidFill>
              </a:rPr>
              <a:t>Audience won’t remember</a:t>
            </a:r>
            <a:endParaRPr b="0" sz="3000">
              <a:solidFill>
                <a:srgbClr val="EFEFEF"/>
              </a:solidFill>
            </a:endParaRPr>
          </a:p>
          <a:p>
            <a:pPr indent="0" lvl="0" marL="914400" rtl="0" algn="l">
              <a:spcBef>
                <a:spcPts val="0"/>
              </a:spcBef>
              <a:spcAft>
                <a:spcPts val="0"/>
              </a:spcAft>
              <a:buNone/>
            </a:pPr>
            <a:r>
              <a:t/>
            </a:r>
            <a:endParaRPr b="0" sz="3000">
              <a:solidFill>
                <a:srgbClr val="EFEFEF"/>
              </a:solidFill>
            </a:endParaRPr>
          </a:p>
        </p:txBody>
      </p:sp>
      <p:sp>
        <p:nvSpPr>
          <p:cNvPr id="320" name="Google Shape;320;p41"/>
          <p:cNvSpPr/>
          <p:nvPr/>
        </p:nvSpPr>
        <p:spPr>
          <a:xfrm>
            <a:off x="1062700" y="563250"/>
            <a:ext cx="7255800" cy="24831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3"/>
          <p:cNvSpPr txBox="1"/>
          <p:nvPr>
            <p:ph type="ctrTitle"/>
          </p:nvPr>
        </p:nvSpPr>
        <p:spPr>
          <a:xfrm>
            <a:off x="0" y="692850"/>
            <a:ext cx="9144000" cy="3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People will read what’s on the slide</a:t>
            </a:r>
            <a:br>
              <a:rPr b="0" lang="en" sz="3000">
                <a:solidFill>
                  <a:srgbClr val="EFEFEF"/>
                </a:solidFill>
              </a:rPr>
            </a:br>
            <a:endParaRPr b="0" sz="2000">
              <a:solidFill>
                <a:srgbClr val="EFEFEF"/>
              </a:solidFill>
            </a:endParaRPr>
          </a:p>
          <a:p>
            <a:pPr indent="0" lvl="0" marL="0" rtl="0" algn="ctr">
              <a:spcBef>
                <a:spcPts val="0"/>
              </a:spcBef>
              <a:spcAft>
                <a:spcPts val="0"/>
              </a:spcAft>
              <a:buNone/>
            </a:pPr>
            <a:r>
              <a:t/>
            </a:r>
            <a:endParaRPr b="0" sz="3000">
              <a:solidFill>
                <a:srgbClr val="EFEFE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type="ctrTitle"/>
          </p:nvPr>
        </p:nvSpPr>
        <p:spPr>
          <a:xfrm>
            <a:off x="0" y="692850"/>
            <a:ext cx="9144000" cy="3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People will read what’s on the slide</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If they read, they don’t listen</a:t>
            </a:r>
            <a:br>
              <a:rPr b="0" lang="en" sz="3000">
                <a:solidFill>
                  <a:srgbClr val="EFEFEF"/>
                </a:solidFill>
              </a:rPr>
            </a:br>
            <a:endParaRPr b="0" sz="2000">
              <a:solidFill>
                <a:srgbClr val="EFEFEF"/>
              </a:solidFill>
            </a:endParaRPr>
          </a:p>
          <a:p>
            <a:pPr indent="0" lvl="0" marL="0" rtl="0" algn="ctr">
              <a:spcBef>
                <a:spcPts val="0"/>
              </a:spcBef>
              <a:spcAft>
                <a:spcPts val="0"/>
              </a:spcAft>
              <a:buNone/>
            </a:pPr>
            <a:r>
              <a:t/>
            </a:r>
            <a:endParaRPr b="0" sz="3000">
              <a:solidFill>
                <a:srgbClr val="EFEFEF"/>
              </a:solidFill>
            </a:endParaRPr>
          </a:p>
        </p:txBody>
      </p:sp>
      <p:sp>
        <p:nvSpPr>
          <p:cNvPr id="335" name="Google Shape;335;p44"/>
          <p:cNvSpPr/>
          <p:nvPr/>
        </p:nvSpPr>
        <p:spPr>
          <a:xfrm>
            <a:off x="944100" y="476250"/>
            <a:ext cx="7255800" cy="9174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ctrTitle"/>
          </p:nvPr>
        </p:nvSpPr>
        <p:spPr>
          <a:xfrm>
            <a:off x="0" y="692850"/>
            <a:ext cx="9144000" cy="3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People will read what’s on the slide</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If they read, they don’t listen</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Information on your slide might be important</a:t>
            </a:r>
            <a:endParaRPr b="0" sz="3000">
              <a:solidFill>
                <a:srgbClr val="EFEFEF"/>
              </a:solidFill>
            </a:endParaRPr>
          </a:p>
          <a:p>
            <a:pPr indent="0" lvl="0" marL="0" rtl="0" algn="ctr">
              <a:spcBef>
                <a:spcPts val="0"/>
              </a:spcBef>
              <a:spcAft>
                <a:spcPts val="0"/>
              </a:spcAft>
              <a:buNone/>
            </a:pPr>
            <a:r>
              <a:t/>
            </a:r>
            <a:endParaRPr b="0" sz="2000">
              <a:solidFill>
                <a:srgbClr val="EFEFEF"/>
              </a:solidFill>
            </a:endParaRPr>
          </a:p>
          <a:p>
            <a:pPr indent="0" lvl="0" marL="0" rtl="0" algn="ctr">
              <a:spcBef>
                <a:spcPts val="0"/>
              </a:spcBef>
              <a:spcAft>
                <a:spcPts val="0"/>
              </a:spcAft>
              <a:buNone/>
            </a:pPr>
            <a:r>
              <a:t/>
            </a:r>
            <a:endParaRPr b="0" sz="3000">
              <a:solidFill>
                <a:srgbClr val="EFEFEF"/>
              </a:solidFill>
            </a:endParaRPr>
          </a:p>
        </p:txBody>
      </p:sp>
      <p:sp>
        <p:nvSpPr>
          <p:cNvPr id="341" name="Google Shape;341;p45"/>
          <p:cNvSpPr/>
          <p:nvPr/>
        </p:nvSpPr>
        <p:spPr>
          <a:xfrm>
            <a:off x="944100" y="476250"/>
            <a:ext cx="7255800" cy="1653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0"/>
          <p:cNvPicPr preferRelativeResize="0"/>
          <p:nvPr/>
        </p:nvPicPr>
        <p:blipFill rotWithShape="1">
          <a:blip r:embed="rId3">
            <a:alphaModFix/>
          </a:blip>
          <a:srcRect b="0" l="0" r="0" t="0"/>
          <a:stretch/>
        </p:blipFill>
        <p:spPr>
          <a:xfrm>
            <a:off x="3438525" y="390525"/>
            <a:ext cx="2266950" cy="2266950"/>
          </a:xfrm>
          <a:prstGeom prst="rect">
            <a:avLst/>
          </a:prstGeom>
          <a:noFill/>
          <a:ln>
            <a:noFill/>
          </a:ln>
        </p:spPr>
      </p:pic>
      <p:sp>
        <p:nvSpPr>
          <p:cNvPr id="62" name="Google Shape;62;p10"/>
          <p:cNvSpPr txBox="1"/>
          <p:nvPr/>
        </p:nvSpPr>
        <p:spPr>
          <a:xfrm>
            <a:off x="1447800" y="2809875"/>
            <a:ext cx="6248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EFEFEF"/>
                </a:solidFill>
                <a:latin typeface="Montserrat"/>
                <a:ea typeface="Montserrat"/>
                <a:cs typeface="Montserrat"/>
                <a:sym typeface="Montserrat"/>
              </a:rPr>
              <a:t>https://app.sli.do/event/ne2wqmyk</a:t>
            </a:r>
            <a:endParaRPr>
              <a:solidFill>
                <a:srgbClr val="EFEFEF"/>
              </a:solidFill>
              <a:latin typeface="Montserrat"/>
              <a:ea typeface="Montserrat"/>
              <a:cs typeface="Montserrat"/>
              <a:sym typeface="Montserrat"/>
            </a:endParaRPr>
          </a:p>
        </p:txBody>
      </p:sp>
      <p:sp>
        <p:nvSpPr>
          <p:cNvPr id="63" name="Google Shape;63;p10"/>
          <p:cNvSpPr txBox="1"/>
          <p:nvPr/>
        </p:nvSpPr>
        <p:spPr>
          <a:xfrm>
            <a:off x="2557500" y="3305175"/>
            <a:ext cx="40290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FFFFFF"/>
                </a:solidFill>
                <a:latin typeface="Lato"/>
                <a:ea typeface="Lato"/>
                <a:cs typeface="Lato"/>
                <a:sym typeface="Lato"/>
              </a:rPr>
              <a:t>Join at </a:t>
            </a:r>
            <a:r>
              <a:rPr b="1" lang="en" sz="2100">
                <a:solidFill>
                  <a:srgbClr val="FFFFFF"/>
                </a:solidFill>
                <a:latin typeface="Lato"/>
                <a:ea typeface="Lato"/>
                <a:cs typeface="Lato"/>
                <a:sym typeface="Lato"/>
              </a:rPr>
              <a:t>slido.com</a:t>
            </a:r>
            <a:endParaRPr b="1" sz="2100">
              <a:solidFill>
                <a:srgbClr val="FFFFFF"/>
              </a:solidFill>
              <a:latin typeface="Lato"/>
              <a:ea typeface="Lato"/>
              <a:cs typeface="Lato"/>
              <a:sym typeface="Lato"/>
            </a:endParaRPr>
          </a:p>
          <a:p>
            <a:pPr indent="0" lvl="0" marL="0" rtl="0" algn="ctr">
              <a:spcBef>
                <a:spcPts val="0"/>
              </a:spcBef>
              <a:spcAft>
                <a:spcPts val="0"/>
              </a:spcAft>
              <a:buNone/>
            </a:pPr>
            <a:r>
              <a:rPr b="1" lang="en" sz="4800">
                <a:solidFill>
                  <a:srgbClr val="FFFFFF"/>
                </a:solidFill>
                <a:latin typeface="Lato"/>
                <a:ea typeface="Lato"/>
                <a:cs typeface="Lato"/>
                <a:sym typeface="Lato"/>
              </a:rPr>
              <a:t>#U171</a:t>
            </a:r>
            <a:endParaRPr b="1" sz="4800">
              <a:solidFill>
                <a:srgbClr val="FFFFFF"/>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ctrTitle"/>
          </p:nvPr>
        </p:nvSpPr>
        <p:spPr>
          <a:xfrm>
            <a:off x="0" y="692850"/>
            <a:ext cx="9144000" cy="3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People will read what’s on the slide</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If they read, they don’t listen</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Information on your slide might be important</a:t>
            </a:r>
            <a:endParaRPr b="0" sz="3000">
              <a:solidFill>
                <a:srgbClr val="EFEFEF"/>
              </a:solidFill>
            </a:endParaRPr>
          </a:p>
          <a:p>
            <a:pPr indent="0" lvl="0" marL="0" rtl="0" algn="ctr">
              <a:spcBef>
                <a:spcPts val="0"/>
              </a:spcBef>
              <a:spcAft>
                <a:spcPts val="0"/>
              </a:spcAft>
              <a:buNone/>
            </a:pPr>
            <a:r>
              <a:t/>
            </a:r>
            <a:endParaRPr b="0" sz="2000">
              <a:solidFill>
                <a:srgbClr val="EFEFEF"/>
              </a:solidFill>
            </a:endParaRPr>
          </a:p>
          <a:p>
            <a:pPr indent="0" lvl="0" marL="0" rtl="0" algn="ctr">
              <a:spcBef>
                <a:spcPts val="0"/>
              </a:spcBef>
              <a:spcAft>
                <a:spcPts val="0"/>
              </a:spcAft>
              <a:buNone/>
            </a:pPr>
            <a:r>
              <a:rPr b="0" lang="en" sz="3000">
                <a:solidFill>
                  <a:srgbClr val="EFEFEF"/>
                </a:solidFill>
              </a:rPr>
              <a:t>If they write, they don’t listen</a:t>
            </a:r>
            <a:endParaRPr b="0" sz="3000">
              <a:solidFill>
                <a:srgbClr val="EFEFEF"/>
              </a:solidFill>
            </a:endParaRPr>
          </a:p>
          <a:p>
            <a:pPr indent="0" lvl="0" marL="0" rtl="0" algn="ctr">
              <a:spcBef>
                <a:spcPts val="0"/>
              </a:spcBef>
              <a:spcAft>
                <a:spcPts val="0"/>
              </a:spcAft>
              <a:buNone/>
            </a:pPr>
            <a:r>
              <a:t/>
            </a:r>
            <a:endParaRPr b="0" sz="2000">
              <a:solidFill>
                <a:srgbClr val="EFEFEF"/>
              </a:solidFill>
            </a:endParaRPr>
          </a:p>
          <a:p>
            <a:pPr indent="0" lvl="0" marL="0" rtl="0" algn="ctr">
              <a:spcBef>
                <a:spcPts val="0"/>
              </a:spcBef>
              <a:spcAft>
                <a:spcPts val="0"/>
              </a:spcAft>
              <a:buNone/>
            </a:pPr>
            <a:r>
              <a:t/>
            </a:r>
            <a:endParaRPr b="0" sz="3000">
              <a:solidFill>
                <a:srgbClr val="EFEFEF"/>
              </a:solidFill>
            </a:endParaRPr>
          </a:p>
        </p:txBody>
      </p:sp>
      <p:sp>
        <p:nvSpPr>
          <p:cNvPr id="347" name="Google Shape;347;p46"/>
          <p:cNvSpPr/>
          <p:nvPr/>
        </p:nvSpPr>
        <p:spPr>
          <a:xfrm>
            <a:off x="182100" y="476250"/>
            <a:ext cx="8815200" cy="23892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7"/>
          <p:cNvSpPr txBox="1"/>
          <p:nvPr>
            <p:ph type="ctrTitle"/>
          </p:nvPr>
        </p:nvSpPr>
        <p:spPr>
          <a:xfrm>
            <a:off x="0" y="692850"/>
            <a:ext cx="9144000" cy="375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People will read what’s on the slide</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If they read, they don’t listen</a:t>
            </a:r>
            <a:br>
              <a:rPr b="0" lang="en" sz="3000">
                <a:solidFill>
                  <a:srgbClr val="EFEFEF"/>
                </a:solidFill>
              </a:rPr>
            </a:br>
            <a:endParaRPr b="0" sz="2000">
              <a:solidFill>
                <a:srgbClr val="EFEFEF"/>
              </a:solidFill>
            </a:endParaRPr>
          </a:p>
          <a:p>
            <a:pPr indent="0" lvl="0" marL="0" rtl="0" algn="ctr">
              <a:spcBef>
                <a:spcPts val="0"/>
              </a:spcBef>
              <a:spcAft>
                <a:spcPts val="0"/>
              </a:spcAft>
              <a:buNone/>
            </a:pPr>
            <a:r>
              <a:rPr b="0" lang="en" sz="3000">
                <a:solidFill>
                  <a:srgbClr val="EFEFEF"/>
                </a:solidFill>
              </a:rPr>
              <a:t>Information on your slide might be important</a:t>
            </a:r>
            <a:endParaRPr b="0" sz="3000">
              <a:solidFill>
                <a:srgbClr val="EFEFEF"/>
              </a:solidFill>
            </a:endParaRPr>
          </a:p>
          <a:p>
            <a:pPr indent="0" lvl="0" marL="0" rtl="0" algn="ctr">
              <a:spcBef>
                <a:spcPts val="0"/>
              </a:spcBef>
              <a:spcAft>
                <a:spcPts val="0"/>
              </a:spcAft>
              <a:buNone/>
            </a:pPr>
            <a:r>
              <a:t/>
            </a:r>
            <a:endParaRPr b="0" sz="2000">
              <a:solidFill>
                <a:srgbClr val="EFEFEF"/>
              </a:solidFill>
            </a:endParaRPr>
          </a:p>
          <a:p>
            <a:pPr indent="0" lvl="0" marL="0" rtl="0" algn="ctr">
              <a:spcBef>
                <a:spcPts val="0"/>
              </a:spcBef>
              <a:spcAft>
                <a:spcPts val="0"/>
              </a:spcAft>
              <a:buNone/>
            </a:pPr>
            <a:r>
              <a:rPr b="0" lang="en" sz="3000">
                <a:solidFill>
                  <a:srgbClr val="EFEFEF"/>
                </a:solidFill>
              </a:rPr>
              <a:t>If they write, they don’t listen</a:t>
            </a:r>
            <a:endParaRPr b="0" sz="3000">
              <a:solidFill>
                <a:srgbClr val="EFEFEF"/>
              </a:solidFill>
            </a:endParaRPr>
          </a:p>
          <a:p>
            <a:pPr indent="0" lvl="0" marL="0" rtl="0" algn="ctr">
              <a:spcBef>
                <a:spcPts val="0"/>
              </a:spcBef>
              <a:spcAft>
                <a:spcPts val="0"/>
              </a:spcAft>
              <a:buNone/>
            </a:pPr>
            <a:r>
              <a:t/>
            </a:r>
            <a:endParaRPr b="0" sz="2000">
              <a:solidFill>
                <a:srgbClr val="EFEFEF"/>
              </a:solidFill>
            </a:endParaRPr>
          </a:p>
          <a:p>
            <a:pPr indent="0" lvl="0" marL="0" rtl="0" algn="ctr">
              <a:spcBef>
                <a:spcPts val="0"/>
              </a:spcBef>
              <a:spcAft>
                <a:spcPts val="0"/>
              </a:spcAft>
              <a:buNone/>
            </a:pPr>
            <a:r>
              <a:rPr b="0" lang="en" sz="3000">
                <a:solidFill>
                  <a:srgbClr val="EFEFEF"/>
                </a:solidFill>
              </a:rPr>
              <a:t>They need to play catch-up</a:t>
            </a:r>
            <a:endParaRPr b="0" sz="3000">
              <a:solidFill>
                <a:srgbClr val="EFEFEF"/>
              </a:solidFill>
            </a:endParaRPr>
          </a:p>
        </p:txBody>
      </p:sp>
      <p:sp>
        <p:nvSpPr>
          <p:cNvPr id="353" name="Google Shape;353;p47"/>
          <p:cNvSpPr/>
          <p:nvPr/>
        </p:nvSpPr>
        <p:spPr>
          <a:xfrm>
            <a:off x="182100" y="476250"/>
            <a:ext cx="8815200" cy="3156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rotWithShape="1">
          <a:blip r:embed="rId3">
            <a:alphaModFix/>
          </a:blip>
          <a:srcRect b="0" l="0" r="1681" t="0"/>
          <a:stretch/>
        </p:blipFill>
        <p:spPr>
          <a:xfrm>
            <a:off x="4958775" y="857925"/>
            <a:ext cx="2034425" cy="1159553"/>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59" name="Google Shape;359;p48"/>
          <p:cNvPicPr preferRelativeResize="0"/>
          <p:nvPr/>
        </p:nvPicPr>
        <p:blipFill rotWithShape="1">
          <a:blip r:embed="rId4">
            <a:alphaModFix/>
          </a:blip>
          <a:srcRect b="0" l="0" r="2997" t="0"/>
          <a:stretch/>
        </p:blipFill>
        <p:spPr>
          <a:xfrm>
            <a:off x="5419725" y="1207650"/>
            <a:ext cx="2156575" cy="1245925"/>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0" name="Google Shape;360;p48"/>
          <p:cNvPicPr preferRelativeResize="0"/>
          <p:nvPr/>
        </p:nvPicPr>
        <p:blipFill rotWithShape="1">
          <a:blip r:embed="rId5">
            <a:alphaModFix/>
          </a:blip>
          <a:srcRect b="4388" l="3883" r="0" t="0"/>
          <a:stretch/>
        </p:blipFill>
        <p:spPr>
          <a:xfrm>
            <a:off x="5762625" y="1805875"/>
            <a:ext cx="2156575" cy="1202174"/>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1" name="Google Shape;361;p48"/>
          <p:cNvPicPr preferRelativeResize="0"/>
          <p:nvPr/>
        </p:nvPicPr>
        <p:blipFill rotWithShape="1">
          <a:blip r:embed="rId6">
            <a:alphaModFix/>
          </a:blip>
          <a:srcRect b="4861" l="3883" r="0" t="0"/>
          <a:stretch/>
        </p:blipFill>
        <p:spPr>
          <a:xfrm>
            <a:off x="6105525" y="2293675"/>
            <a:ext cx="2156575" cy="1196266"/>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2" name="Google Shape;362;p48"/>
          <p:cNvPicPr preferRelativeResize="0"/>
          <p:nvPr/>
        </p:nvPicPr>
        <p:blipFill rotWithShape="1">
          <a:blip r:embed="rId7">
            <a:alphaModFix/>
          </a:blip>
          <a:srcRect b="0" l="0" r="1681" t="3595"/>
          <a:stretch/>
        </p:blipFill>
        <p:spPr>
          <a:xfrm>
            <a:off x="6696075" y="2825050"/>
            <a:ext cx="2110254" cy="115955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63" name="Google Shape;363;p48"/>
          <p:cNvPicPr preferRelativeResize="0"/>
          <p:nvPr/>
        </p:nvPicPr>
        <p:blipFill rotWithShape="1">
          <a:blip r:embed="rId8">
            <a:alphaModFix/>
          </a:blip>
          <a:srcRect b="0" l="0" r="0" t="0"/>
          <a:stretch/>
        </p:blipFill>
        <p:spPr>
          <a:xfrm>
            <a:off x="562450" y="1597313"/>
            <a:ext cx="2889550" cy="1619300"/>
          </a:xfrm>
          <a:prstGeom prst="rect">
            <a:avLst/>
          </a:prstGeom>
          <a:noFill/>
          <a:ln cap="flat" cmpd="sng" w="9525">
            <a:solidFill>
              <a:srgbClr val="EFEFEF"/>
            </a:solidFill>
            <a:prstDash val="solid"/>
            <a:round/>
            <a:headEnd len="sm" w="sm" type="none"/>
            <a:tailEnd len="sm" w="sm" type="none"/>
          </a:ln>
          <a:effectLst>
            <a:outerShdw blurRad="57150" rotWithShape="0" algn="bl" dir="5400000" dist="19050">
              <a:srgbClr val="000000">
                <a:alpha val="50000"/>
              </a:srgbClr>
            </a:outerShdw>
          </a:effectLst>
        </p:spPr>
      </p:pic>
      <p:sp>
        <p:nvSpPr>
          <p:cNvPr id="364" name="Google Shape;364;p48"/>
          <p:cNvSpPr txBox="1"/>
          <p:nvPr/>
        </p:nvSpPr>
        <p:spPr>
          <a:xfrm>
            <a:off x="4051950" y="2248500"/>
            <a:ext cx="1040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F1C232"/>
                </a:solidFill>
                <a:latin typeface="Montserrat"/>
                <a:ea typeface="Montserrat"/>
                <a:cs typeface="Montserrat"/>
                <a:sym typeface="Montserrat"/>
              </a:rPr>
              <a:t>VS</a:t>
            </a:r>
            <a:endParaRPr sz="3000">
              <a:solidFill>
                <a:srgbClr val="F1C232"/>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nvSpPr>
        <p:spPr>
          <a:xfrm>
            <a:off x="0" y="2248500"/>
            <a:ext cx="9144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EFEFEF"/>
                </a:solidFill>
                <a:latin typeface="Montserrat"/>
                <a:ea typeface="Montserrat"/>
                <a:cs typeface="Montserrat"/>
                <a:sym typeface="Montserrat"/>
              </a:rPr>
              <a:t>Don’t let audience multi-task</a:t>
            </a:r>
            <a:endParaRPr sz="3000">
              <a:solidFill>
                <a:srgbClr val="EFEFEF"/>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0"/>
          <p:cNvPicPr preferRelativeResize="0"/>
          <p:nvPr/>
        </p:nvPicPr>
        <p:blipFill rotWithShape="1">
          <a:blip r:embed="rId3">
            <a:alphaModFix/>
          </a:blip>
          <a:srcRect b="15541" l="5553" r="0" t="1346"/>
          <a:stretch/>
        </p:blipFill>
        <p:spPr>
          <a:xfrm>
            <a:off x="2811375" y="810300"/>
            <a:ext cx="3796200" cy="3522900"/>
          </a:xfrm>
          <a:prstGeom prst="ellipse">
            <a:avLst/>
          </a:prstGeom>
          <a:noFill/>
          <a:ln>
            <a:noFill/>
          </a:ln>
        </p:spPr>
      </p:pic>
      <p:sp>
        <p:nvSpPr>
          <p:cNvPr id="375" name="Google Shape;375;p50"/>
          <p:cNvSpPr/>
          <p:nvPr/>
        </p:nvSpPr>
        <p:spPr>
          <a:xfrm>
            <a:off x="5318828" y="1843409"/>
            <a:ext cx="847800" cy="7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50"/>
          <p:cNvPicPr preferRelativeResize="0"/>
          <p:nvPr/>
        </p:nvPicPr>
        <p:blipFill>
          <a:blip r:embed="rId4">
            <a:alphaModFix/>
          </a:blip>
          <a:stretch>
            <a:fillRect/>
          </a:stretch>
        </p:blipFill>
        <p:spPr>
          <a:xfrm rot="10800000">
            <a:off x="5514202" y="1682198"/>
            <a:ext cx="834057" cy="820373"/>
          </a:xfrm>
          <a:prstGeom prst="rect">
            <a:avLst/>
          </a:prstGeom>
          <a:noFill/>
          <a:ln>
            <a:noFill/>
          </a:ln>
        </p:spPr>
      </p:pic>
      <p:sp>
        <p:nvSpPr>
          <p:cNvPr id="377" name="Google Shape;377;p50"/>
          <p:cNvSpPr/>
          <p:nvPr/>
        </p:nvSpPr>
        <p:spPr>
          <a:xfrm>
            <a:off x="3135507" y="1754328"/>
            <a:ext cx="847800" cy="7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50"/>
          <p:cNvPicPr preferRelativeResize="0"/>
          <p:nvPr/>
        </p:nvPicPr>
        <p:blipFill rotWithShape="1">
          <a:blip r:embed="rId5">
            <a:alphaModFix/>
          </a:blip>
          <a:srcRect b="29025" l="14526" r="13809" t="28382"/>
          <a:stretch/>
        </p:blipFill>
        <p:spPr>
          <a:xfrm>
            <a:off x="3046562" y="1826165"/>
            <a:ext cx="989497" cy="575898"/>
          </a:xfrm>
          <a:prstGeom prst="rect">
            <a:avLst/>
          </a:prstGeom>
          <a:noFill/>
          <a:ln>
            <a:noFill/>
          </a:ln>
        </p:spPr>
      </p:pic>
      <p:sp>
        <p:nvSpPr>
          <p:cNvPr id="379" name="Google Shape;379;p50"/>
          <p:cNvSpPr/>
          <p:nvPr/>
        </p:nvSpPr>
        <p:spPr>
          <a:xfrm>
            <a:off x="4273816" y="1291973"/>
            <a:ext cx="735300" cy="70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0"/>
          <p:cNvSpPr txBox="1"/>
          <p:nvPr/>
        </p:nvSpPr>
        <p:spPr>
          <a:xfrm>
            <a:off x="4144374" y="1040565"/>
            <a:ext cx="1109100" cy="954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5000">
                <a:solidFill>
                  <a:srgbClr val="FFD966"/>
                </a:solidFill>
                <a:latin typeface="Montserrat"/>
                <a:ea typeface="Montserrat"/>
                <a:cs typeface="Montserrat"/>
                <a:sym typeface="Montserrat"/>
              </a:rPr>
              <a:t>??</a:t>
            </a:r>
            <a:endParaRPr b="1" sz="5000">
              <a:solidFill>
                <a:srgbClr val="FFD966"/>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1"/>
          <p:cNvSpPr txBox="1"/>
          <p:nvPr>
            <p:ph type="ctrTitle"/>
          </p:nvPr>
        </p:nvSpPr>
        <p:spPr>
          <a:xfrm>
            <a:off x="0" y="0"/>
            <a:ext cx="91440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200"/>
              <a:t>65 %</a:t>
            </a:r>
            <a:endParaRPr sz="10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2"/>
          <p:cNvPicPr preferRelativeResize="0"/>
          <p:nvPr/>
        </p:nvPicPr>
        <p:blipFill>
          <a:blip r:embed="rId3">
            <a:alphaModFix/>
          </a:blip>
          <a:stretch>
            <a:fillRect/>
          </a:stretch>
        </p:blipFill>
        <p:spPr>
          <a:xfrm>
            <a:off x="2782961" y="436950"/>
            <a:ext cx="3578075" cy="42695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ctrTitle"/>
          </p:nvPr>
        </p:nvSpPr>
        <p:spPr>
          <a:xfrm>
            <a:off x="0" y="1609050"/>
            <a:ext cx="9144000" cy="13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How can people understand</a:t>
            </a:r>
            <a:endParaRPr sz="3500"/>
          </a:p>
          <a:p>
            <a:pPr indent="0" lvl="0" marL="0" rtl="0" algn="ctr">
              <a:spcBef>
                <a:spcPts val="0"/>
              </a:spcBef>
              <a:spcAft>
                <a:spcPts val="0"/>
              </a:spcAft>
              <a:buNone/>
            </a:pPr>
            <a:r>
              <a:rPr lang="en" sz="3500"/>
              <a:t> my  slides later?</a:t>
            </a:r>
            <a:endParaRPr sz="35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ctrTitle"/>
          </p:nvPr>
        </p:nvSpPr>
        <p:spPr>
          <a:xfrm>
            <a:off x="0" y="1609050"/>
            <a:ext cx="9144000" cy="131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How can people understand</a:t>
            </a:r>
            <a:endParaRPr sz="3500"/>
          </a:p>
          <a:p>
            <a:pPr indent="0" lvl="0" marL="0" rtl="0" algn="ctr">
              <a:spcBef>
                <a:spcPts val="0"/>
              </a:spcBef>
              <a:spcAft>
                <a:spcPts val="0"/>
              </a:spcAft>
              <a:buNone/>
            </a:pPr>
            <a:r>
              <a:rPr lang="en" sz="3500"/>
              <a:t> my  slides later?</a:t>
            </a:r>
            <a:endParaRPr sz="3500"/>
          </a:p>
        </p:txBody>
      </p:sp>
      <p:sp>
        <p:nvSpPr>
          <p:cNvPr id="401" name="Google Shape;401;p54"/>
          <p:cNvSpPr txBox="1"/>
          <p:nvPr/>
        </p:nvSpPr>
        <p:spPr>
          <a:xfrm>
            <a:off x="1510950" y="3194150"/>
            <a:ext cx="6122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F1C232"/>
                </a:solidFill>
                <a:latin typeface="Montserrat"/>
                <a:ea typeface="Montserrat"/>
                <a:cs typeface="Montserrat"/>
                <a:sym typeface="Montserrat"/>
              </a:rPr>
              <a:t>S</a:t>
            </a:r>
            <a:r>
              <a:rPr lang="en" sz="2500">
                <a:solidFill>
                  <a:srgbClr val="F1C232"/>
                </a:solidFill>
                <a:latin typeface="Montserrat"/>
                <a:ea typeface="Montserrat"/>
                <a:cs typeface="Montserrat"/>
                <a:sym typeface="Montserrat"/>
              </a:rPr>
              <a:t>peaker notes or handout</a:t>
            </a:r>
            <a:endParaRPr>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5" title="Chart"/>
          <p:cNvPicPr preferRelativeResize="0"/>
          <p:nvPr/>
        </p:nvPicPr>
        <p:blipFill>
          <a:blip r:embed="rId3">
            <a:alphaModFix/>
          </a:blip>
          <a:stretch>
            <a:fillRect/>
          </a:stretch>
        </p:blipFill>
        <p:spPr>
          <a:xfrm>
            <a:off x="1727150" y="812688"/>
            <a:ext cx="5689701" cy="3518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 name="Shape 67"/>
        <p:cNvGrpSpPr/>
        <p:nvPr/>
      </p:nvGrpSpPr>
      <p:grpSpPr>
        <a:xfrm>
          <a:off x="0" y="0"/>
          <a:ext cx="0" cy="0"/>
          <a:chOff x="0" y="0"/>
          <a:chExt cx="0" cy="0"/>
        </a:xfrm>
      </p:grpSpPr>
      <p:pic>
        <p:nvPicPr>
          <p:cNvPr descr="logo-id" id="68" name="Google Shape;68;p11">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69" name="Google Shape;69;p11"/>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Montserrat"/>
                <a:ea typeface="Montserrat"/>
                <a:cs typeface="Montserrat"/>
                <a:sym typeface="Montserrat"/>
              </a:rPr>
              <a:t>ⓘ</a:t>
            </a:r>
            <a:r>
              <a:rPr lang="en">
                <a:solidFill>
                  <a:srgbClr val="EFEFEF"/>
                </a:solidFill>
                <a:latin typeface="Montserrat"/>
                <a:ea typeface="Montserrat"/>
                <a:cs typeface="Montserrat"/>
                <a:sym typeface="Montserrat"/>
              </a:rPr>
              <a:t> Start presenting to display the poll results on this slide.</a:t>
            </a:r>
            <a:endParaRPr>
              <a:solidFill>
                <a:srgbClr val="EFEFEF"/>
              </a:solidFill>
              <a:latin typeface="Montserrat"/>
              <a:ea typeface="Montserrat"/>
              <a:cs typeface="Montserrat"/>
              <a:sym typeface="Montserrat"/>
            </a:endParaRPr>
          </a:p>
        </p:txBody>
      </p:sp>
      <p:sp>
        <p:nvSpPr>
          <p:cNvPr descr="title-id" id="70" name="Google Shape;70;p11"/>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a:ea typeface="Lato"/>
                <a:cs typeface="Lato"/>
                <a:sym typeface="Lato"/>
              </a:rPr>
              <a:t>Describe your last meeting/presentation in one word</a:t>
            </a:r>
            <a:endParaRPr sz="3600">
              <a:solidFill>
                <a:srgbClr val="EFEFEF"/>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6" title="Chart"/>
          <p:cNvPicPr preferRelativeResize="0"/>
          <p:nvPr/>
        </p:nvPicPr>
        <p:blipFill>
          <a:blip r:embed="rId3">
            <a:alphaModFix/>
          </a:blip>
          <a:stretch>
            <a:fillRect/>
          </a:stretch>
        </p:blipFill>
        <p:spPr>
          <a:xfrm>
            <a:off x="1727150" y="812700"/>
            <a:ext cx="5689635" cy="3518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7" title="Chart"/>
          <p:cNvPicPr preferRelativeResize="0"/>
          <p:nvPr/>
        </p:nvPicPr>
        <p:blipFill>
          <a:blip r:embed="rId3">
            <a:alphaModFix/>
          </a:blip>
          <a:stretch>
            <a:fillRect/>
          </a:stretch>
        </p:blipFill>
        <p:spPr>
          <a:xfrm>
            <a:off x="1691025" y="812700"/>
            <a:ext cx="5725749" cy="35404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8" title="Chart"/>
          <p:cNvPicPr preferRelativeResize="0"/>
          <p:nvPr/>
        </p:nvPicPr>
        <p:blipFill>
          <a:blip r:embed="rId3">
            <a:alphaModFix/>
          </a:blip>
          <a:stretch>
            <a:fillRect/>
          </a:stretch>
        </p:blipFill>
        <p:spPr>
          <a:xfrm>
            <a:off x="1691025" y="812700"/>
            <a:ext cx="5725749" cy="3540421"/>
          </a:xfrm>
          <a:prstGeom prst="rect">
            <a:avLst/>
          </a:prstGeom>
          <a:noFill/>
          <a:ln>
            <a:noFill/>
          </a:ln>
        </p:spPr>
      </p:pic>
      <p:sp>
        <p:nvSpPr>
          <p:cNvPr id="422" name="Google Shape;422;p58"/>
          <p:cNvSpPr/>
          <p:nvPr/>
        </p:nvSpPr>
        <p:spPr>
          <a:xfrm>
            <a:off x="2113775" y="476250"/>
            <a:ext cx="2669700" cy="31485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8"/>
          <p:cNvSpPr/>
          <p:nvPr/>
        </p:nvSpPr>
        <p:spPr>
          <a:xfrm>
            <a:off x="5425325" y="552450"/>
            <a:ext cx="2366700" cy="31485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8"/>
          <p:cNvSpPr/>
          <p:nvPr/>
        </p:nvSpPr>
        <p:spPr>
          <a:xfrm rot="-5400000">
            <a:off x="4991556" y="3836078"/>
            <a:ext cx="375900" cy="375900"/>
          </a:xfrm>
          <a:prstGeom prst="rtTriangle">
            <a:avLst/>
          </a:prstGeom>
          <a:solidFill>
            <a:srgbClr val="0E293C">
              <a:alpha val="7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8"/>
          <p:cNvSpPr/>
          <p:nvPr/>
        </p:nvSpPr>
        <p:spPr>
          <a:xfrm>
            <a:off x="1665450" y="3783425"/>
            <a:ext cx="2716500" cy="428700"/>
          </a:xfrm>
          <a:prstGeom prst="rect">
            <a:avLst/>
          </a:prstGeom>
          <a:solidFill>
            <a:srgbClr val="0E293C">
              <a:alpha val="7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8"/>
          <p:cNvSpPr/>
          <p:nvPr/>
        </p:nvSpPr>
        <p:spPr>
          <a:xfrm rot="5400000">
            <a:off x="4365956" y="3836228"/>
            <a:ext cx="375900" cy="375900"/>
          </a:xfrm>
          <a:prstGeom prst="rtTriangle">
            <a:avLst/>
          </a:prstGeom>
          <a:solidFill>
            <a:srgbClr val="0E293C">
              <a:alpha val="7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8"/>
          <p:cNvSpPr/>
          <p:nvPr/>
        </p:nvSpPr>
        <p:spPr>
          <a:xfrm>
            <a:off x="5323050" y="3809825"/>
            <a:ext cx="2716500" cy="428700"/>
          </a:xfrm>
          <a:prstGeom prst="rect">
            <a:avLst/>
          </a:prstGeom>
          <a:solidFill>
            <a:srgbClr val="0E293C">
              <a:alpha val="7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59"/>
          <p:cNvPicPr preferRelativeResize="0"/>
          <p:nvPr/>
        </p:nvPicPr>
        <p:blipFill rotWithShape="1">
          <a:blip r:embed="rId3">
            <a:alphaModFix/>
          </a:blip>
          <a:srcRect b="845" l="776" r="943" t="855"/>
          <a:stretch/>
        </p:blipFill>
        <p:spPr>
          <a:xfrm>
            <a:off x="1857375" y="638775"/>
            <a:ext cx="5419726" cy="3799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0"/>
          <p:cNvPicPr preferRelativeResize="0"/>
          <p:nvPr/>
        </p:nvPicPr>
        <p:blipFill rotWithShape="1">
          <a:blip r:embed="rId3">
            <a:alphaModFix/>
          </a:blip>
          <a:srcRect b="845" l="776" r="943" t="855"/>
          <a:stretch/>
        </p:blipFill>
        <p:spPr>
          <a:xfrm>
            <a:off x="1857375" y="638775"/>
            <a:ext cx="5419726" cy="3799875"/>
          </a:xfrm>
          <a:prstGeom prst="rect">
            <a:avLst/>
          </a:prstGeom>
          <a:noFill/>
          <a:ln>
            <a:noFill/>
          </a:ln>
          <a:effectLst>
            <a:outerShdw blurRad="57150" rotWithShape="0" algn="bl" dir="5400000" dist="19050">
              <a:srgbClr val="000000">
                <a:alpha val="50000"/>
              </a:srgbClr>
            </a:outerShdw>
          </a:effectLst>
        </p:spPr>
      </p:pic>
      <p:sp>
        <p:nvSpPr>
          <p:cNvPr id="438" name="Google Shape;438;p60"/>
          <p:cNvSpPr/>
          <p:nvPr/>
        </p:nvSpPr>
        <p:spPr>
          <a:xfrm>
            <a:off x="906000" y="2647950"/>
            <a:ext cx="7255800" cy="10287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0"/>
          <p:cNvSpPr/>
          <p:nvPr/>
        </p:nvSpPr>
        <p:spPr>
          <a:xfrm>
            <a:off x="906000" y="3952875"/>
            <a:ext cx="7255800" cy="5145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0"/>
          <p:cNvSpPr/>
          <p:nvPr/>
        </p:nvSpPr>
        <p:spPr>
          <a:xfrm>
            <a:off x="982200" y="438150"/>
            <a:ext cx="7255800" cy="1974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0"/>
          <p:cNvSpPr/>
          <p:nvPr/>
        </p:nvSpPr>
        <p:spPr>
          <a:xfrm>
            <a:off x="1857375" y="2406875"/>
            <a:ext cx="523500" cy="2637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0"/>
          <p:cNvSpPr/>
          <p:nvPr/>
        </p:nvSpPr>
        <p:spPr>
          <a:xfrm>
            <a:off x="1824050" y="3676650"/>
            <a:ext cx="556800" cy="309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0"/>
          <p:cNvSpPr/>
          <p:nvPr/>
        </p:nvSpPr>
        <p:spPr>
          <a:xfrm>
            <a:off x="3318350" y="2401800"/>
            <a:ext cx="3244500" cy="2637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0"/>
          <p:cNvSpPr/>
          <p:nvPr/>
        </p:nvSpPr>
        <p:spPr>
          <a:xfrm>
            <a:off x="3318350" y="3676650"/>
            <a:ext cx="3244500" cy="309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61"/>
          <p:cNvPicPr preferRelativeResize="0"/>
          <p:nvPr/>
        </p:nvPicPr>
        <p:blipFill rotWithShape="1">
          <a:blip r:embed="rId3">
            <a:alphaModFix amt="29000"/>
          </a:blip>
          <a:srcRect b="845" l="776" r="943" t="855"/>
          <a:stretch/>
        </p:blipFill>
        <p:spPr>
          <a:xfrm>
            <a:off x="1857375" y="638775"/>
            <a:ext cx="5419726" cy="3799875"/>
          </a:xfrm>
          <a:prstGeom prst="rect">
            <a:avLst/>
          </a:prstGeom>
          <a:noFill/>
          <a:ln>
            <a:noFill/>
          </a:ln>
          <a:effectLst>
            <a:outerShdw blurRad="57150" rotWithShape="0" algn="bl" dir="5400000" dist="19050">
              <a:srgbClr val="000000">
                <a:alpha val="50000"/>
              </a:srgbClr>
            </a:outerShdw>
          </a:effectLst>
        </p:spPr>
      </p:pic>
      <p:pic>
        <p:nvPicPr>
          <p:cNvPr id="450" name="Google Shape;450;p61"/>
          <p:cNvPicPr preferRelativeResize="0"/>
          <p:nvPr/>
        </p:nvPicPr>
        <p:blipFill rotWithShape="1">
          <a:blip r:embed="rId4">
            <a:alphaModFix/>
          </a:blip>
          <a:srcRect b="45939" l="10312" r="72217" t="40456"/>
          <a:stretch/>
        </p:blipFill>
        <p:spPr>
          <a:xfrm>
            <a:off x="2738375" y="1562125"/>
            <a:ext cx="2093975" cy="1143001"/>
          </a:xfrm>
          <a:prstGeom prst="rect">
            <a:avLst/>
          </a:prstGeom>
          <a:noFill/>
          <a:ln>
            <a:noFill/>
          </a:ln>
          <a:effectLst>
            <a:outerShdw blurRad="57150" rotWithShape="0" algn="bl" dir="5400000" dist="19050">
              <a:srgbClr val="000000">
                <a:alpha val="50000"/>
              </a:srgbClr>
            </a:outerShdw>
          </a:effectLst>
        </p:spPr>
      </p:pic>
      <p:pic>
        <p:nvPicPr>
          <p:cNvPr id="451" name="Google Shape;451;p61"/>
          <p:cNvPicPr preferRelativeResize="0"/>
          <p:nvPr/>
        </p:nvPicPr>
        <p:blipFill rotWithShape="1">
          <a:blip r:embed="rId4">
            <a:alphaModFix/>
          </a:blip>
          <a:srcRect b="12536" l="10312" r="72217" t="80563"/>
          <a:stretch/>
        </p:blipFill>
        <p:spPr>
          <a:xfrm>
            <a:off x="2738375" y="2818000"/>
            <a:ext cx="2093975" cy="579675"/>
          </a:xfrm>
          <a:prstGeom prst="rect">
            <a:avLst/>
          </a:prstGeom>
          <a:noFill/>
          <a:ln>
            <a:noFill/>
          </a:ln>
          <a:effectLst>
            <a:outerShdw blurRad="57150" rotWithShape="0" algn="bl" dir="5400000" dist="19050">
              <a:srgbClr val="000000">
                <a:alpha val="50000"/>
              </a:srgbClr>
            </a:outerShdw>
          </a:effectLst>
        </p:spPr>
      </p:pic>
      <p:pic>
        <p:nvPicPr>
          <p:cNvPr id="452" name="Google Shape;452;p61"/>
          <p:cNvPicPr preferRelativeResize="0"/>
          <p:nvPr/>
        </p:nvPicPr>
        <p:blipFill rotWithShape="1">
          <a:blip r:embed="rId4">
            <a:alphaModFix/>
          </a:blip>
          <a:srcRect b="45939" l="86376" r="942" t="40456"/>
          <a:stretch/>
        </p:blipFill>
        <p:spPr>
          <a:xfrm>
            <a:off x="5215950" y="1562125"/>
            <a:ext cx="1520050" cy="1143001"/>
          </a:xfrm>
          <a:prstGeom prst="rect">
            <a:avLst/>
          </a:prstGeom>
          <a:noFill/>
          <a:ln>
            <a:noFill/>
          </a:ln>
          <a:effectLst>
            <a:outerShdw blurRad="57150" rotWithShape="0" algn="bl" dir="5400000" dist="19050">
              <a:srgbClr val="000000">
                <a:alpha val="50000"/>
              </a:srgbClr>
            </a:outerShdw>
          </a:effectLst>
        </p:spPr>
      </p:pic>
      <p:pic>
        <p:nvPicPr>
          <p:cNvPr id="453" name="Google Shape;453;p61"/>
          <p:cNvPicPr preferRelativeResize="0"/>
          <p:nvPr/>
        </p:nvPicPr>
        <p:blipFill rotWithShape="1">
          <a:blip r:embed="rId4">
            <a:alphaModFix/>
          </a:blip>
          <a:srcRect b="12536" l="86374" r="943" t="80563"/>
          <a:stretch/>
        </p:blipFill>
        <p:spPr>
          <a:xfrm>
            <a:off x="5215950" y="2818000"/>
            <a:ext cx="1520050" cy="579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nvSpPr>
        <p:spPr>
          <a:xfrm>
            <a:off x="15350" y="25876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59" name="Google Shape;459;p62"/>
          <p:cNvSpPr txBox="1"/>
          <p:nvPr/>
        </p:nvSpPr>
        <p:spPr>
          <a:xfrm>
            <a:off x="1619750" y="247500"/>
            <a:ext cx="5935200" cy="46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EFEFEF"/>
                </a:solidFill>
                <a:latin typeface="Consolas"/>
                <a:ea typeface="Consolas"/>
                <a:cs typeface="Consolas"/>
                <a:sym typeface="Consolas"/>
              </a:rPr>
              <a:t># Imports.</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from sklearn.linear_model import LogisticRegression</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from sklearn.datasets import make_classification</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from sklearn.model_selection import train_test_split</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from sklearn.metrics.classification import precision_score, recall_score</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 Create the dataset.</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x,y = make_classification(n_samples=1000, n_features=20)</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x_train, y_train, x_test, y_test = train_test_split( x, y, test_size=0.25)</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x_train, y_train, x_test, y_test = splits</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 Train the model.</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lr = LogisticRegression()</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lr.fit(x_train, y_train)</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 Predict on the test set.</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predictions = lr.predict(x_test)</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 Evaluate the model.</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precision = precision_score(y_test, predictions)</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recall = recall_score(y_test, predictions)</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print(f"Recall: {recall:.2f}, Precision: {precision:.2f}")</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nvSpPr>
        <p:spPr>
          <a:xfrm>
            <a:off x="15350" y="25876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65" name="Google Shape;465;p63"/>
          <p:cNvSpPr txBox="1"/>
          <p:nvPr/>
        </p:nvSpPr>
        <p:spPr>
          <a:xfrm>
            <a:off x="1619750" y="247500"/>
            <a:ext cx="5935200" cy="46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7EC3E6"/>
                </a:solidFill>
                <a:latin typeface="Consolas"/>
                <a:ea typeface="Consolas"/>
                <a:cs typeface="Consolas"/>
                <a:sym typeface="Consolas"/>
              </a:rPr>
              <a:t># Imports.</a:t>
            </a:r>
            <a:endParaRPr b="1" sz="1100">
              <a:solidFill>
                <a:srgbClr val="7EC3E6"/>
              </a:solidFill>
              <a:latin typeface="Consolas"/>
              <a:ea typeface="Consolas"/>
              <a:cs typeface="Consolas"/>
              <a:sym typeface="Consolas"/>
            </a:endParaRPr>
          </a:p>
          <a:p>
            <a:pPr indent="0" lvl="0" marL="0" rtl="0" algn="l">
              <a:spcBef>
                <a:spcPts val="0"/>
              </a:spcBef>
              <a:spcAft>
                <a:spcPts val="0"/>
              </a:spcAft>
              <a:buNone/>
            </a:pPr>
            <a:r>
              <a:rPr b="1" lang="en" sz="1100">
                <a:solidFill>
                  <a:srgbClr val="CC7832"/>
                </a:solidFill>
                <a:latin typeface="Consolas"/>
                <a:ea typeface="Consolas"/>
                <a:cs typeface="Consolas"/>
                <a:sym typeface="Consolas"/>
              </a:rPr>
              <a:t>from </a:t>
            </a:r>
            <a:r>
              <a:rPr b="1" lang="en" sz="1100">
                <a:solidFill>
                  <a:srgbClr val="EBEBEB"/>
                </a:solidFill>
                <a:latin typeface="Consolas"/>
                <a:ea typeface="Consolas"/>
                <a:cs typeface="Consolas"/>
                <a:sym typeface="Consolas"/>
              </a:rPr>
              <a:t>sklearn.linear_model </a:t>
            </a:r>
            <a:r>
              <a:rPr b="1" lang="en" sz="1100">
                <a:solidFill>
                  <a:srgbClr val="CC7832"/>
                </a:solidFill>
                <a:latin typeface="Consolas"/>
                <a:ea typeface="Consolas"/>
                <a:cs typeface="Consolas"/>
                <a:sym typeface="Consolas"/>
              </a:rPr>
              <a:t>import </a:t>
            </a:r>
            <a:r>
              <a:rPr b="1" lang="en" sz="1100">
                <a:solidFill>
                  <a:srgbClr val="EBEBEB"/>
                </a:solidFill>
                <a:latin typeface="Consolas"/>
                <a:ea typeface="Consolas"/>
                <a:cs typeface="Consolas"/>
                <a:sym typeface="Consolas"/>
              </a:rPr>
              <a:t>LogisticRegression</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CC7832"/>
                </a:solidFill>
                <a:latin typeface="Consolas"/>
                <a:ea typeface="Consolas"/>
                <a:cs typeface="Consolas"/>
                <a:sym typeface="Consolas"/>
              </a:rPr>
              <a:t>from </a:t>
            </a:r>
            <a:r>
              <a:rPr b="1" lang="en" sz="1100">
                <a:solidFill>
                  <a:srgbClr val="EBEBEB"/>
                </a:solidFill>
                <a:latin typeface="Consolas"/>
                <a:ea typeface="Consolas"/>
                <a:cs typeface="Consolas"/>
                <a:sym typeface="Consolas"/>
              </a:rPr>
              <a:t>sklearn.datasets </a:t>
            </a:r>
            <a:r>
              <a:rPr b="1" lang="en" sz="1100">
                <a:solidFill>
                  <a:srgbClr val="CC7832"/>
                </a:solidFill>
                <a:latin typeface="Consolas"/>
                <a:ea typeface="Consolas"/>
                <a:cs typeface="Consolas"/>
                <a:sym typeface="Consolas"/>
              </a:rPr>
              <a:t>import </a:t>
            </a:r>
            <a:r>
              <a:rPr b="1" lang="en" sz="1100">
                <a:solidFill>
                  <a:srgbClr val="EBEBEB"/>
                </a:solidFill>
                <a:latin typeface="Consolas"/>
                <a:ea typeface="Consolas"/>
                <a:cs typeface="Consolas"/>
                <a:sym typeface="Consolas"/>
              </a:rPr>
              <a:t>make_classification</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CC7832"/>
                </a:solidFill>
                <a:latin typeface="Consolas"/>
                <a:ea typeface="Consolas"/>
                <a:cs typeface="Consolas"/>
                <a:sym typeface="Consolas"/>
              </a:rPr>
              <a:t>from </a:t>
            </a:r>
            <a:r>
              <a:rPr b="1" lang="en" sz="1100">
                <a:solidFill>
                  <a:srgbClr val="EBEBEB"/>
                </a:solidFill>
                <a:latin typeface="Consolas"/>
                <a:ea typeface="Consolas"/>
                <a:cs typeface="Consolas"/>
                <a:sym typeface="Consolas"/>
              </a:rPr>
              <a:t>sklearn.model_selection </a:t>
            </a:r>
            <a:r>
              <a:rPr b="1" lang="en" sz="1100">
                <a:solidFill>
                  <a:srgbClr val="CC7832"/>
                </a:solidFill>
                <a:latin typeface="Consolas"/>
                <a:ea typeface="Consolas"/>
                <a:cs typeface="Consolas"/>
                <a:sym typeface="Consolas"/>
              </a:rPr>
              <a:t>import </a:t>
            </a:r>
            <a:r>
              <a:rPr b="1" lang="en" sz="1100">
                <a:solidFill>
                  <a:srgbClr val="EBEBEB"/>
                </a:solidFill>
                <a:latin typeface="Consolas"/>
                <a:ea typeface="Consolas"/>
                <a:cs typeface="Consolas"/>
                <a:sym typeface="Consolas"/>
              </a:rPr>
              <a:t>train_test_split</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CC7832"/>
                </a:solidFill>
                <a:latin typeface="Consolas"/>
                <a:ea typeface="Consolas"/>
                <a:cs typeface="Consolas"/>
                <a:sym typeface="Consolas"/>
              </a:rPr>
              <a:t>from </a:t>
            </a:r>
            <a:r>
              <a:rPr b="1" lang="en" sz="1100">
                <a:solidFill>
                  <a:srgbClr val="EBEBEB"/>
                </a:solidFill>
                <a:latin typeface="Consolas"/>
                <a:ea typeface="Consolas"/>
                <a:cs typeface="Consolas"/>
                <a:sym typeface="Consolas"/>
              </a:rPr>
              <a:t>sklearn.metrics.classification </a:t>
            </a:r>
            <a:r>
              <a:rPr b="1" lang="en" sz="1100">
                <a:solidFill>
                  <a:srgbClr val="CC7832"/>
                </a:solidFill>
                <a:latin typeface="Consolas"/>
                <a:ea typeface="Consolas"/>
                <a:cs typeface="Consolas"/>
                <a:sym typeface="Consolas"/>
              </a:rPr>
              <a:t>import </a:t>
            </a:r>
            <a:r>
              <a:rPr b="1" lang="en" sz="1100">
                <a:solidFill>
                  <a:srgbClr val="EBEBEB"/>
                </a:solidFill>
                <a:latin typeface="Consolas"/>
                <a:ea typeface="Consolas"/>
                <a:cs typeface="Consolas"/>
                <a:sym typeface="Consolas"/>
              </a:rPr>
              <a:t>precision_score</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recall_score</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7EC3E6"/>
                </a:solidFill>
                <a:latin typeface="Consolas"/>
                <a:ea typeface="Consolas"/>
                <a:cs typeface="Consolas"/>
                <a:sym typeface="Consolas"/>
              </a:rPr>
              <a:t># Create the dataset.</a:t>
            </a:r>
            <a:endParaRPr b="1" sz="1100">
              <a:solidFill>
                <a:srgbClr val="7EC3E6"/>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x</a:t>
            </a:r>
            <a:r>
              <a:rPr b="1" lang="en" sz="1100">
                <a:solidFill>
                  <a:srgbClr val="ED864A"/>
                </a:solidFill>
                <a:latin typeface="Consolas"/>
                <a:ea typeface="Consolas"/>
                <a:cs typeface="Consolas"/>
                <a:sym typeface="Consolas"/>
              </a:rPr>
              <a:t>,</a:t>
            </a:r>
            <a:r>
              <a:rPr b="1" lang="en" sz="1100">
                <a:solidFill>
                  <a:srgbClr val="EBEBEB"/>
                </a:solidFill>
                <a:latin typeface="Consolas"/>
                <a:ea typeface="Consolas"/>
                <a:cs typeface="Consolas"/>
                <a:sym typeface="Consolas"/>
              </a:rPr>
              <a:t>y = make_classification(</a:t>
            </a:r>
            <a:r>
              <a:rPr b="1" lang="en" sz="1100">
                <a:solidFill>
                  <a:srgbClr val="AA4926"/>
                </a:solidFill>
                <a:latin typeface="Consolas"/>
                <a:ea typeface="Consolas"/>
                <a:cs typeface="Consolas"/>
                <a:sym typeface="Consolas"/>
              </a:rPr>
              <a:t>n_samples</a:t>
            </a:r>
            <a:r>
              <a:rPr b="1" lang="en" sz="1100">
                <a:solidFill>
                  <a:srgbClr val="EBEBEB"/>
                </a:solidFill>
                <a:latin typeface="Consolas"/>
                <a:ea typeface="Consolas"/>
                <a:cs typeface="Consolas"/>
                <a:sym typeface="Consolas"/>
              </a:rPr>
              <a:t>=</a:t>
            </a:r>
            <a:r>
              <a:rPr b="1" lang="en" sz="1100">
                <a:solidFill>
                  <a:srgbClr val="33CCFF"/>
                </a:solidFill>
                <a:latin typeface="Consolas"/>
                <a:ea typeface="Consolas"/>
                <a:cs typeface="Consolas"/>
                <a:sym typeface="Consolas"/>
              </a:rPr>
              <a:t>1000</a:t>
            </a:r>
            <a:r>
              <a:rPr b="1" lang="en" sz="1100">
                <a:solidFill>
                  <a:srgbClr val="ED864A"/>
                </a:solidFill>
                <a:latin typeface="Consolas"/>
                <a:ea typeface="Consolas"/>
                <a:cs typeface="Consolas"/>
                <a:sym typeface="Consolas"/>
              </a:rPr>
              <a:t>, </a:t>
            </a:r>
            <a:r>
              <a:rPr b="1" lang="en" sz="1100">
                <a:solidFill>
                  <a:srgbClr val="AA4926"/>
                </a:solidFill>
                <a:latin typeface="Consolas"/>
                <a:ea typeface="Consolas"/>
                <a:cs typeface="Consolas"/>
                <a:sym typeface="Consolas"/>
              </a:rPr>
              <a:t>n_features</a:t>
            </a:r>
            <a:r>
              <a:rPr b="1" lang="en" sz="1100">
                <a:solidFill>
                  <a:srgbClr val="EBEBEB"/>
                </a:solidFill>
                <a:latin typeface="Consolas"/>
                <a:ea typeface="Consolas"/>
                <a:cs typeface="Consolas"/>
                <a:sym typeface="Consolas"/>
              </a:rPr>
              <a:t>=</a:t>
            </a:r>
            <a:r>
              <a:rPr b="1" lang="en" sz="1100">
                <a:solidFill>
                  <a:srgbClr val="33CCFF"/>
                </a:solidFill>
                <a:latin typeface="Consolas"/>
                <a:ea typeface="Consolas"/>
                <a:cs typeface="Consolas"/>
                <a:sym typeface="Consolas"/>
              </a:rPr>
              <a:t>20</a:t>
            </a:r>
            <a:r>
              <a:rPr b="1" lang="en" sz="1100">
                <a:solidFill>
                  <a:srgbClr val="EBEBEB"/>
                </a:solidFill>
                <a:latin typeface="Consolas"/>
                <a:ea typeface="Consolas"/>
                <a:cs typeface="Consolas"/>
                <a:sym typeface="Consolas"/>
              </a:rPr>
              <a:t>)</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x_train</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y_train</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x_test</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y_test = train_test_split( x</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y</a:t>
            </a:r>
            <a:r>
              <a:rPr b="1" lang="en" sz="1100">
                <a:solidFill>
                  <a:srgbClr val="ED864A"/>
                </a:solidFill>
                <a:latin typeface="Consolas"/>
                <a:ea typeface="Consolas"/>
                <a:cs typeface="Consolas"/>
                <a:sym typeface="Consolas"/>
              </a:rPr>
              <a:t>, </a:t>
            </a:r>
            <a:r>
              <a:rPr b="1" lang="en" sz="1100">
                <a:solidFill>
                  <a:srgbClr val="AA4926"/>
                </a:solidFill>
                <a:latin typeface="Consolas"/>
                <a:ea typeface="Consolas"/>
                <a:cs typeface="Consolas"/>
                <a:sym typeface="Consolas"/>
              </a:rPr>
              <a:t>test_size</a:t>
            </a:r>
            <a:r>
              <a:rPr b="1" lang="en" sz="1100">
                <a:solidFill>
                  <a:srgbClr val="EBEBEB"/>
                </a:solidFill>
                <a:latin typeface="Consolas"/>
                <a:ea typeface="Consolas"/>
                <a:cs typeface="Consolas"/>
                <a:sym typeface="Consolas"/>
              </a:rPr>
              <a:t>=</a:t>
            </a:r>
            <a:r>
              <a:rPr b="1" lang="en" sz="1100">
                <a:solidFill>
                  <a:srgbClr val="33CCFF"/>
                </a:solidFill>
                <a:latin typeface="Consolas"/>
                <a:ea typeface="Consolas"/>
                <a:cs typeface="Consolas"/>
                <a:sym typeface="Consolas"/>
              </a:rPr>
              <a:t>0.25</a:t>
            </a:r>
            <a:r>
              <a:rPr b="1" lang="en" sz="1100">
                <a:solidFill>
                  <a:srgbClr val="EBEBEB"/>
                </a:solidFill>
                <a:latin typeface="Consolas"/>
                <a:ea typeface="Consolas"/>
                <a:cs typeface="Consolas"/>
                <a:sym typeface="Consolas"/>
              </a:rPr>
              <a:t>)</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EFEFEF"/>
                </a:solidFill>
                <a:latin typeface="Consolas"/>
                <a:ea typeface="Consolas"/>
                <a:cs typeface="Consolas"/>
                <a:sym typeface="Consolas"/>
              </a:rPr>
              <a:t>x_train, y_train, x_test, y_test = splits</a:t>
            </a:r>
            <a:endParaRPr b="1" sz="11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7EC3E6"/>
                </a:solidFill>
                <a:latin typeface="Consolas"/>
                <a:ea typeface="Consolas"/>
                <a:cs typeface="Consolas"/>
                <a:sym typeface="Consolas"/>
              </a:rPr>
              <a:t># Train the model.</a:t>
            </a:r>
            <a:endParaRPr b="1" sz="1100">
              <a:solidFill>
                <a:srgbClr val="7EC3E6"/>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lr = LogisticRegression()</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lr.fit(x_train</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y_train)</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7EC3E6"/>
                </a:solidFill>
                <a:latin typeface="Consolas"/>
                <a:ea typeface="Consolas"/>
                <a:cs typeface="Consolas"/>
                <a:sym typeface="Consolas"/>
              </a:rPr>
              <a:t># Predict on the test set.</a:t>
            </a:r>
            <a:endParaRPr b="1" sz="1100">
              <a:solidFill>
                <a:srgbClr val="7EC3E6"/>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predictions = lr.predict(x_test)</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7EC3E6"/>
                </a:solidFill>
                <a:latin typeface="Consolas"/>
                <a:ea typeface="Consolas"/>
                <a:cs typeface="Consolas"/>
                <a:sym typeface="Consolas"/>
              </a:rPr>
              <a:t># Evaluate the model.</a:t>
            </a:r>
            <a:endParaRPr b="1" sz="1100">
              <a:solidFill>
                <a:srgbClr val="7EC3E6"/>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precision = precision_score(y_test</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predictions)</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EBEBEB"/>
                </a:solidFill>
                <a:latin typeface="Consolas"/>
                <a:ea typeface="Consolas"/>
                <a:cs typeface="Consolas"/>
                <a:sym typeface="Consolas"/>
              </a:rPr>
              <a:t>recall = recall_score(y_test</a:t>
            </a:r>
            <a:r>
              <a:rPr b="1" lang="en" sz="1100">
                <a:solidFill>
                  <a:srgbClr val="ED864A"/>
                </a:solidFill>
                <a:latin typeface="Consolas"/>
                <a:ea typeface="Consolas"/>
                <a:cs typeface="Consolas"/>
                <a:sym typeface="Consolas"/>
              </a:rPr>
              <a:t>, </a:t>
            </a:r>
            <a:r>
              <a:rPr b="1" lang="en" sz="1100">
                <a:solidFill>
                  <a:srgbClr val="EBEBEB"/>
                </a:solidFill>
                <a:latin typeface="Consolas"/>
                <a:ea typeface="Consolas"/>
                <a:cs typeface="Consolas"/>
                <a:sym typeface="Consolas"/>
              </a:rPr>
              <a:t>predictions)</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rPr b="1" lang="en" sz="1100">
                <a:solidFill>
                  <a:srgbClr val="8888C6"/>
                </a:solidFill>
                <a:latin typeface="Consolas"/>
                <a:ea typeface="Consolas"/>
                <a:cs typeface="Consolas"/>
                <a:sym typeface="Consolas"/>
              </a:rPr>
              <a:t>print</a:t>
            </a:r>
            <a:r>
              <a:rPr b="1" lang="en" sz="1100">
                <a:solidFill>
                  <a:srgbClr val="EBEBEB"/>
                </a:solidFill>
                <a:latin typeface="Consolas"/>
                <a:ea typeface="Consolas"/>
                <a:cs typeface="Consolas"/>
                <a:sym typeface="Consolas"/>
              </a:rPr>
              <a:t>(</a:t>
            </a:r>
            <a:r>
              <a:rPr b="1" lang="en" sz="1100">
                <a:solidFill>
                  <a:srgbClr val="54B33E"/>
                </a:solidFill>
                <a:latin typeface="Consolas"/>
                <a:ea typeface="Consolas"/>
                <a:cs typeface="Consolas"/>
                <a:sym typeface="Consolas"/>
              </a:rPr>
              <a:t>f"Recall: </a:t>
            </a:r>
            <a:r>
              <a:rPr b="1" lang="en" sz="1100">
                <a:solidFill>
                  <a:srgbClr val="ED864A"/>
                </a:solidFill>
                <a:latin typeface="Consolas"/>
                <a:ea typeface="Consolas"/>
                <a:cs typeface="Consolas"/>
                <a:sym typeface="Consolas"/>
              </a:rPr>
              <a:t>{</a:t>
            </a:r>
            <a:r>
              <a:rPr b="1" lang="en" sz="1100">
                <a:solidFill>
                  <a:srgbClr val="EBEBEB"/>
                </a:solidFill>
                <a:latin typeface="Consolas"/>
                <a:ea typeface="Consolas"/>
                <a:cs typeface="Consolas"/>
                <a:sym typeface="Consolas"/>
              </a:rPr>
              <a:t>recall</a:t>
            </a:r>
            <a:r>
              <a:rPr b="1" lang="en" sz="1100">
                <a:solidFill>
                  <a:srgbClr val="ED864A"/>
                </a:solidFill>
                <a:latin typeface="Consolas"/>
                <a:ea typeface="Consolas"/>
                <a:cs typeface="Consolas"/>
                <a:sym typeface="Consolas"/>
              </a:rPr>
              <a:t>:</a:t>
            </a:r>
            <a:r>
              <a:rPr b="1" lang="en" sz="1100">
                <a:solidFill>
                  <a:srgbClr val="54B33E"/>
                </a:solidFill>
                <a:latin typeface="Consolas"/>
                <a:ea typeface="Consolas"/>
                <a:cs typeface="Consolas"/>
                <a:sym typeface="Consolas"/>
              </a:rPr>
              <a:t>.2f</a:t>
            </a:r>
            <a:r>
              <a:rPr b="1" lang="en" sz="1100">
                <a:solidFill>
                  <a:srgbClr val="ED864A"/>
                </a:solidFill>
                <a:latin typeface="Consolas"/>
                <a:ea typeface="Consolas"/>
                <a:cs typeface="Consolas"/>
                <a:sym typeface="Consolas"/>
              </a:rPr>
              <a:t>}</a:t>
            </a:r>
            <a:r>
              <a:rPr b="1" lang="en" sz="1100">
                <a:solidFill>
                  <a:srgbClr val="54B33E"/>
                </a:solidFill>
                <a:latin typeface="Consolas"/>
                <a:ea typeface="Consolas"/>
                <a:cs typeface="Consolas"/>
                <a:sym typeface="Consolas"/>
              </a:rPr>
              <a:t>, Precision: </a:t>
            </a:r>
            <a:r>
              <a:rPr b="1" lang="en" sz="1100">
                <a:solidFill>
                  <a:srgbClr val="ED864A"/>
                </a:solidFill>
                <a:latin typeface="Consolas"/>
                <a:ea typeface="Consolas"/>
                <a:cs typeface="Consolas"/>
                <a:sym typeface="Consolas"/>
              </a:rPr>
              <a:t>{</a:t>
            </a:r>
            <a:r>
              <a:rPr b="1" lang="en" sz="1100">
                <a:solidFill>
                  <a:srgbClr val="EBEBEB"/>
                </a:solidFill>
                <a:latin typeface="Consolas"/>
                <a:ea typeface="Consolas"/>
                <a:cs typeface="Consolas"/>
                <a:sym typeface="Consolas"/>
              </a:rPr>
              <a:t>precision</a:t>
            </a:r>
            <a:r>
              <a:rPr b="1" lang="en" sz="1100">
                <a:solidFill>
                  <a:srgbClr val="ED864A"/>
                </a:solidFill>
                <a:latin typeface="Consolas"/>
                <a:ea typeface="Consolas"/>
                <a:cs typeface="Consolas"/>
                <a:sym typeface="Consolas"/>
              </a:rPr>
              <a:t>:</a:t>
            </a:r>
            <a:r>
              <a:rPr b="1" lang="en" sz="1100">
                <a:solidFill>
                  <a:srgbClr val="54B33E"/>
                </a:solidFill>
                <a:latin typeface="Consolas"/>
                <a:ea typeface="Consolas"/>
                <a:cs typeface="Consolas"/>
                <a:sym typeface="Consolas"/>
              </a:rPr>
              <a:t>.2f</a:t>
            </a:r>
            <a:r>
              <a:rPr b="1" lang="en" sz="1100">
                <a:solidFill>
                  <a:srgbClr val="ED864A"/>
                </a:solidFill>
                <a:latin typeface="Consolas"/>
                <a:ea typeface="Consolas"/>
                <a:cs typeface="Consolas"/>
                <a:sym typeface="Consolas"/>
              </a:rPr>
              <a:t>}</a:t>
            </a:r>
            <a:r>
              <a:rPr b="1" lang="en" sz="1100">
                <a:solidFill>
                  <a:srgbClr val="54B33E"/>
                </a:solidFill>
                <a:latin typeface="Consolas"/>
                <a:ea typeface="Consolas"/>
                <a:cs typeface="Consolas"/>
                <a:sym typeface="Consolas"/>
              </a:rPr>
              <a:t>"</a:t>
            </a:r>
            <a:r>
              <a:rPr b="1" lang="en" sz="1100">
                <a:solidFill>
                  <a:srgbClr val="EBEBEB"/>
                </a:solidFill>
                <a:latin typeface="Consolas"/>
                <a:ea typeface="Consolas"/>
                <a:cs typeface="Consolas"/>
                <a:sym typeface="Consolas"/>
              </a:rPr>
              <a:t>)</a:t>
            </a:r>
            <a:endParaRPr b="1" sz="11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900">
              <a:solidFill>
                <a:srgbClr val="EFEFEF"/>
              </a:solidFill>
              <a:latin typeface="Consolas"/>
              <a:ea typeface="Consolas"/>
              <a:cs typeface="Consolas"/>
              <a:sym typeface="Consola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4"/>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71" name="Google Shape;471;p64"/>
          <p:cNvSpPr txBox="1"/>
          <p:nvPr/>
        </p:nvSpPr>
        <p:spPr>
          <a:xfrm>
            <a:off x="376850" y="1318500"/>
            <a:ext cx="8629500" cy="25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EC3E6"/>
                </a:solidFill>
                <a:latin typeface="Consolas"/>
                <a:ea typeface="Consolas"/>
                <a:cs typeface="Consolas"/>
                <a:sym typeface="Consolas"/>
              </a:rPr>
              <a:t># Create the dataset.</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x</a:t>
            </a:r>
            <a:r>
              <a:rPr b="1" lang="en" sz="2000">
                <a:solidFill>
                  <a:srgbClr val="ED864A"/>
                </a:solidFill>
                <a:latin typeface="Consolas"/>
                <a:ea typeface="Consolas"/>
                <a:cs typeface="Consolas"/>
                <a:sym typeface="Consolas"/>
              </a:rPr>
              <a:t>,</a:t>
            </a:r>
            <a:r>
              <a:rPr b="1" lang="en" sz="2000">
                <a:solidFill>
                  <a:srgbClr val="EBEBEB"/>
                </a:solidFill>
                <a:latin typeface="Consolas"/>
                <a:ea typeface="Consolas"/>
                <a:cs typeface="Consolas"/>
                <a:sym typeface="Consolas"/>
              </a:rPr>
              <a:t>y = make_classification(</a:t>
            </a:r>
            <a:endParaRPr b="1" sz="2000">
              <a:solidFill>
                <a:srgbClr val="EBEBEB"/>
              </a:solidFill>
              <a:latin typeface="Consolas"/>
              <a:ea typeface="Consolas"/>
              <a:cs typeface="Consolas"/>
              <a:sym typeface="Consolas"/>
            </a:endParaRPr>
          </a:p>
          <a:p>
            <a:pPr indent="457200" lvl="0" marL="0" rtl="0" algn="l">
              <a:spcBef>
                <a:spcPts val="0"/>
              </a:spcBef>
              <a:spcAft>
                <a:spcPts val="0"/>
              </a:spcAft>
              <a:buNone/>
            </a:pPr>
            <a:r>
              <a:rPr b="1" lang="en" sz="2000">
                <a:solidFill>
                  <a:srgbClr val="AA4926"/>
                </a:solidFill>
                <a:latin typeface="Consolas"/>
                <a:ea typeface="Consolas"/>
                <a:cs typeface="Consolas"/>
                <a:sym typeface="Consolas"/>
              </a:rPr>
              <a:t>n_samples</a:t>
            </a:r>
            <a:r>
              <a:rPr b="1" lang="en" sz="2000">
                <a:solidFill>
                  <a:srgbClr val="EBEBEB"/>
                </a:solidFill>
                <a:latin typeface="Consolas"/>
                <a:ea typeface="Consolas"/>
                <a:cs typeface="Consolas"/>
                <a:sym typeface="Consolas"/>
              </a:rPr>
              <a:t>=</a:t>
            </a:r>
            <a:r>
              <a:rPr b="1" lang="en" sz="2000">
                <a:solidFill>
                  <a:srgbClr val="33CCFF"/>
                </a:solidFill>
                <a:latin typeface="Consolas"/>
                <a:ea typeface="Consolas"/>
                <a:cs typeface="Consolas"/>
                <a:sym typeface="Consolas"/>
              </a:rPr>
              <a:t>1000</a:t>
            </a:r>
            <a:r>
              <a:rPr b="1" lang="en" sz="2000">
                <a:solidFill>
                  <a:srgbClr val="ED864A"/>
                </a:solidFill>
                <a:latin typeface="Consolas"/>
                <a:ea typeface="Consolas"/>
                <a:cs typeface="Consolas"/>
                <a:sym typeface="Consolas"/>
              </a:rPr>
              <a:t>, </a:t>
            </a:r>
            <a:r>
              <a:rPr b="1" lang="en" sz="2000">
                <a:solidFill>
                  <a:srgbClr val="AA4926"/>
                </a:solidFill>
                <a:latin typeface="Consolas"/>
                <a:ea typeface="Consolas"/>
                <a:cs typeface="Consolas"/>
                <a:sym typeface="Consolas"/>
              </a:rPr>
              <a:t>n_features</a:t>
            </a:r>
            <a:r>
              <a:rPr b="1" lang="en" sz="2000">
                <a:solidFill>
                  <a:srgbClr val="EBEBEB"/>
                </a:solidFill>
                <a:latin typeface="Consolas"/>
                <a:ea typeface="Consolas"/>
                <a:cs typeface="Consolas"/>
                <a:sym typeface="Consolas"/>
              </a:rPr>
              <a:t>=</a:t>
            </a:r>
            <a:r>
              <a:rPr b="1" lang="en" sz="2000">
                <a:solidFill>
                  <a:srgbClr val="33CCFF"/>
                </a:solidFill>
                <a:latin typeface="Consolas"/>
                <a:ea typeface="Consolas"/>
                <a:cs typeface="Consolas"/>
                <a:sym typeface="Consolas"/>
              </a:rPr>
              <a:t>20</a:t>
            </a:r>
            <a:endParaRPr b="1" sz="2000">
              <a:solidFill>
                <a:srgbClr val="33CCFF"/>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x_train</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y_train</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x_test</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y_test </a:t>
            </a:r>
            <a:r>
              <a:rPr b="1" lang="en" sz="2000">
                <a:solidFill>
                  <a:srgbClr val="EBEBEB"/>
                </a:solidFill>
                <a:latin typeface="Consolas"/>
                <a:ea typeface="Consolas"/>
                <a:cs typeface="Consolas"/>
                <a:sym typeface="Consolas"/>
              </a:rPr>
              <a:t>= train_test_split(</a:t>
            </a:r>
            <a:endParaRPr b="1" sz="2000">
              <a:solidFill>
                <a:srgbClr val="EBEBEB"/>
              </a:solidFill>
              <a:latin typeface="Consolas"/>
              <a:ea typeface="Consolas"/>
              <a:cs typeface="Consolas"/>
              <a:sym typeface="Consolas"/>
            </a:endParaRPr>
          </a:p>
          <a:p>
            <a:pPr indent="457200" lvl="0" marL="0" rtl="0" algn="l">
              <a:spcBef>
                <a:spcPts val="0"/>
              </a:spcBef>
              <a:spcAft>
                <a:spcPts val="0"/>
              </a:spcAft>
              <a:buNone/>
            </a:pPr>
            <a:r>
              <a:rPr b="1" lang="en" sz="2000">
                <a:solidFill>
                  <a:srgbClr val="EBEBEB"/>
                </a:solidFill>
                <a:latin typeface="Consolas"/>
                <a:ea typeface="Consolas"/>
                <a:cs typeface="Consolas"/>
                <a:sym typeface="Consolas"/>
              </a:rPr>
              <a:t>x</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y</a:t>
            </a:r>
            <a:r>
              <a:rPr b="1" lang="en" sz="2000">
                <a:solidFill>
                  <a:srgbClr val="ED864A"/>
                </a:solidFill>
                <a:latin typeface="Consolas"/>
                <a:ea typeface="Consolas"/>
                <a:cs typeface="Consolas"/>
                <a:sym typeface="Consolas"/>
              </a:rPr>
              <a:t>, </a:t>
            </a:r>
            <a:r>
              <a:rPr b="1" lang="en" sz="2000">
                <a:solidFill>
                  <a:srgbClr val="AA4926"/>
                </a:solidFill>
                <a:latin typeface="Consolas"/>
                <a:ea typeface="Consolas"/>
                <a:cs typeface="Consolas"/>
                <a:sym typeface="Consolas"/>
              </a:rPr>
              <a:t>test_size</a:t>
            </a:r>
            <a:r>
              <a:rPr b="1" lang="en" sz="2000">
                <a:solidFill>
                  <a:srgbClr val="EBEBEB"/>
                </a:solidFill>
                <a:latin typeface="Consolas"/>
                <a:ea typeface="Consolas"/>
                <a:cs typeface="Consolas"/>
                <a:sym typeface="Consolas"/>
              </a:rPr>
              <a:t>=</a:t>
            </a:r>
            <a:r>
              <a:rPr b="1" lang="en" sz="2000">
                <a:solidFill>
                  <a:srgbClr val="33CCFF"/>
                </a:solidFill>
                <a:latin typeface="Consolas"/>
                <a:ea typeface="Consolas"/>
                <a:cs typeface="Consolas"/>
                <a:sym typeface="Consolas"/>
              </a:rPr>
              <a:t>0.25</a:t>
            </a:r>
            <a:endParaRPr b="1" sz="2000">
              <a:solidFill>
                <a:srgbClr val="33CCFF"/>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1800">
              <a:solidFill>
                <a:srgbClr val="EFEFEF"/>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5"/>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77" name="Google Shape;477;p65"/>
          <p:cNvSpPr txBox="1"/>
          <p:nvPr/>
        </p:nvSpPr>
        <p:spPr>
          <a:xfrm>
            <a:off x="376850" y="1318500"/>
            <a:ext cx="8629500" cy="25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EC3E6"/>
                </a:solidFill>
                <a:latin typeface="Consolas"/>
                <a:ea typeface="Consolas"/>
                <a:cs typeface="Consolas"/>
                <a:sym typeface="Consolas"/>
              </a:rPr>
              <a:t># Train the model.</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lr = LogisticRegression()</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lr.fit(x_train</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y_train)</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pic>
        <p:nvPicPr>
          <p:cNvPr descr="logo-id" id="75" name="Google Shape;75;p12">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76" name="Google Shape;76;p12"/>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Montserrat"/>
                <a:ea typeface="Montserrat"/>
                <a:cs typeface="Montserrat"/>
                <a:sym typeface="Montserrat"/>
              </a:rPr>
              <a:t>ⓘ</a:t>
            </a:r>
            <a:r>
              <a:rPr lang="en">
                <a:solidFill>
                  <a:srgbClr val="EFEFEF"/>
                </a:solidFill>
                <a:latin typeface="Montserrat"/>
                <a:ea typeface="Montserrat"/>
                <a:cs typeface="Montserrat"/>
                <a:sym typeface="Montserrat"/>
              </a:rPr>
              <a:t> Start presenting to display the poll results on this slide.</a:t>
            </a:r>
            <a:endParaRPr>
              <a:solidFill>
                <a:srgbClr val="EFEFEF"/>
              </a:solidFill>
              <a:latin typeface="Montserrat"/>
              <a:ea typeface="Montserrat"/>
              <a:cs typeface="Montserrat"/>
              <a:sym typeface="Montserrat"/>
            </a:endParaRPr>
          </a:p>
        </p:txBody>
      </p:sp>
      <p:sp>
        <p:nvSpPr>
          <p:cNvPr descr="title-id" id="77" name="Google Shape;77;p12"/>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a:ea typeface="Lato"/>
                <a:cs typeface="Lato"/>
                <a:sym typeface="Lato"/>
              </a:rPr>
              <a:t>In the last presentation you attended, did you look at your phone or screen?</a:t>
            </a:r>
            <a:endParaRPr sz="3600">
              <a:solidFill>
                <a:srgbClr val="EFEFEF"/>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6"/>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83" name="Google Shape;483;p66"/>
          <p:cNvSpPr txBox="1"/>
          <p:nvPr/>
        </p:nvSpPr>
        <p:spPr>
          <a:xfrm>
            <a:off x="376850" y="1318500"/>
            <a:ext cx="8629500" cy="25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EC3E6"/>
                </a:solidFill>
                <a:latin typeface="Consolas"/>
                <a:ea typeface="Consolas"/>
                <a:cs typeface="Consolas"/>
                <a:sym typeface="Consolas"/>
              </a:rPr>
              <a:t># Train the model.</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lr = LogisticRegression()</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lr.fit(x_train</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y_train)</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7EC3E6"/>
                </a:solidFill>
                <a:latin typeface="Consolas"/>
                <a:ea typeface="Consolas"/>
                <a:cs typeface="Consolas"/>
                <a:sym typeface="Consolas"/>
              </a:rPr>
              <a:t># Predict on the test set.</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predictions = lr.predict(x_test)</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p:txBody>
      </p:sp>
      <p:sp>
        <p:nvSpPr>
          <p:cNvPr id="484" name="Google Shape;484;p66"/>
          <p:cNvSpPr/>
          <p:nvPr/>
        </p:nvSpPr>
        <p:spPr>
          <a:xfrm>
            <a:off x="334500" y="1390650"/>
            <a:ext cx="7255800" cy="1101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7"/>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90" name="Google Shape;490;p67"/>
          <p:cNvSpPr txBox="1"/>
          <p:nvPr/>
        </p:nvSpPr>
        <p:spPr>
          <a:xfrm>
            <a:off x="376850" y="1318500"/>
            <a:ext cx="8629500" cy="25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EC3E6"/>
                </a:solidFill>
                <a:latin typeface="Consolas"/>
                <a:ea typeface="Consolas"/>
                <a:cs typeface="Consolas"/>
                <a:sym typeface="Consolas"/>
              </a:rPr>
              <a:t># Evaluate the model.</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precision = precision_score(y_test</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predictions)</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recall = recall_score(y_test</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predictions)</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nvSpPr>
        <p:spPr>
          <a:xfrm>
            <a:off x="15350" y="26638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496" name="Google Shape;496;p68"/>
          <p:cNvSpPr txBox="1"/>
          <p:nvPr/>
        </p:nvSpPr>
        <p:spPr>
          <a:xfrm>
            <a:off x="376850" y="1318500"/>
            <a:ext cx="8629500" cy="25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7EC3E6"/>
                </a:solidFill>
                <a:latin typeface="Consolas"/>
                <a:ea typeface="Consolas"/>
                <a:cs typeface="Consolas"/>
                <a:sym typeface="Consolas"/>
              </a:rPr>
              <a:t># Evaluate the model.</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precision = precision_score(y_test</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predictions)</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EBEBEB"/>
                </a:solidFill>
                <a:latin typeface="Consolas"/>
                <a:ea typeface="Consolas"/>
                <a:cs typeface="Consolas"/>
                <a:sym typeface="Consolas"/>
              </a:rPr>
              <a:t>recall = recall_score(y_test</a:t>
            </a:r>
            <a:r>
              <a:rPr b="1" lang="en" sz="2000">
                <a:solidFill>
                  <a:srgbClr val="ED864A"/>
                </a:solidFill>
                <a:latin typeface="Consolas"/>
                <a:ea typeface="Consolas"/>
                <a:cs typeface="Consolas"/>
                <a:sym typeface="Consolas"/>
              </a:rPr>
              <a:t>, </a:t>
            </a:r>
            <a:r>
              <a:rPr b="1" lang="en" sz="2000">
                <a:solidFill>
                  <a:srgbClr val="EBEBEB"/>
                </a:solidFill>
                <a:latin typeface="Consolas"/>
                <a:ea typeface="Consolas"/>
                <a:cs typeface="Consolas"/>
                <a:sym typeface="Consolas"/>
              </a:rPr>
              <a:t>predictions)</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rPr b="1" lang="en" sz="2000">
                <a:solidFill>
                  <a:srgbClr val="8888C6"/>
                </a:solidFill>
                <a:latin typeface="Consolas"/>
                <a:ea typeface="Consolas"/>
                <a:cs typeface="Consolas"/>
                <a:sym typeface="Consolas"/>
              </a:rPr>
              <a:t>print</a:t>
            </a:r>
            <a:r>
              <a:rPr b="1" lang="en" sz="2000">
                <a:solidFill>
                  <a:srgbClr val="EBEBEB"/>
                </a:solidFill>
                <a:latin typeface="Consolas"/>
                <a:ea typeface="Consolas"/>
                <a:cs typeface="Consolas"/>
                <a:sym typeface="Consolas"/>
              </a:rPr>
              <a:t>(</a:t>
            </a:r>
            <a:r>
              <a:rPr b="1" lang="en" sz="2000">
                <a:solidFill>
                  <a:srgbClr val="54B33E"/>
                </a:solidFill>
                <a:latin typeface="Consolas"/>
                <a:ea typeface="Consolas"/>
                <a:cs typeface="Consolas"/>
                <a:sym typeface="Consolas"/>
              </a:rPr>
              <a:t>f"Recall: </a:t>
            </a:r>
            <a:r>
              <a:rPr b="1" lang="en" sz="2000">
                <a:solidFill>
                  <a:srgbClr val="ED864A"/>
                </a:solidFill>
                <a:latin typeface="Consolas"/>
                <a:ea typeface="Consolas"/>
                <a:cs typeface="Consolas"/>
                <a:sym typeface="Consolas"/>
              </a:rPr>
              <a:t>{</a:t>
            </a:r>
            <a:r>
              <a:rPr b="1" lang="en" sz="2000">
                <a:solidFill>
                  <a:srgbClr val="EBEBEB"/>
                </a:solidFill>
                <a:latin typeface="Consolas"/>
                <a:ea typeface="Consolas"/>
                <a:cs typeface="Consolas"/>
                <a:sym typeface="Consolas"/>
              </a:rPr>
              <a:t>recall</a:t>
            </a:r>
            <a:r>
              <a:rPr b="1" lang="en" sz="2000">
                <a:solidFill>
                  <a:srgbClr val="ED864A"/>
                </a:solidFill>
                <a:latin typeface="Consolas"/>
                <a:ea typeface="Consolas"/>
                <a:cs typeface="Consolas"/>
                <a:sym typeface="Consolas"/>
              </a:rPr>
              <a:t>:</a:t>
            </a:r>
            <a:r>
              <a:rPr b="1" lang="en" sz="2000">
                <a:solidFill>
                  <a:srgbClr val="54B33E"/>
                </a:solidFill>
                <a:latin typeface="Consolas"/>
                <a:ea typeface="Consolas"/>
                <a:cs typeface="Consolas"/>
                <a:sym typeface="Consolas"/>
              </a:rPr>
              <a:t>.2f</a:t>
            </a:r>
            <a:r>
              <a:rPr b="1" lang="en" sz="2000">
                <a:solidFill>
                  <a:srgbClr val="ED864A"/>
                </a:solidFill>
                <a:latin typeface="Consolas"/>
                <a:ea typeface="Consolas"/>
                <a:cs typeface="Consolas"/>
                <a:sym typeface="Consolas"/>
              </a:rPr>
              <a:t>}</a:t>
            </a:r>
            <a:r>
              <a:rPr b="1" lang="en" sz="2000">
                <a:solidFill>
                  <a:srgbClr val="54B33E"/>
                </a:solidFill>
                <a:latin typeface="Consolas"/>
                <a:ea typeface="Consolas"/>
                <a:cs typeface="Consolas"/>
                <a:sym typeface="Consolas"/>
              </a:rPr>
              <a:t>, Precision: </a:t>
            </a:r>
            <a:r>
              <a:rPr b="1" lang="en" sz="2000">
                <a:solidFill>
                  <a:srgbClr val="ED864A"/>
                </a:solidFill>
                <a:latin typeface="Consolas"/>
                <a:ea typeface="Consolas"/>
                <a:cs typeface="Consolas"/>
                <a:sym typeface="Consolas"/>
              </a:rPr>
              <a:t>{</a:t>
            </a:r>
            <a:r>
              <a:rPr b="1" lang="en" sz="2000">
                <a:solidFill>
                  <a:srgbClr val="EBEBEB"/>
                </a:solidFill>
                <a:latin typeface="Consolas"/>
                <a:ea typeface="Consolas"/>
                <a:cs typeface="Consolas"/>
                <a:sym typeface="Consolas"/>
              </a:rPr>
              <a:t>precision</a:t>
            </a:r>
            <a:r>
              <a:rPr b="1" lang="en" sz="2000">
                <a:solidFill>
                  <a:srgbClr val="ED864A"/>
                </a:solidFill>
                <a:latin typeface="Consolas"/>
                <a:ea typeface="Consolas"/>
                <a:cs typeface="Consolas"/>
                <a:sym typeface="Consolas"/>
              </a:rPr>
              <a:t>:</a:t>
            </a:r>
            <a:r>
              <a:rPr b="1" lang="en" sz="2000">
                <a:solidFill>
                  <a:srgbClr val="54B33E"/>
                </a:solidFill>
                <a:latin typeface="Consolas"/>
                <a:ea typeface="Consolas"/>
                <a:cs typeface="Consolas"/>
                <a:sym typeface="Consolas"/>
              </a:rPr>
              <a:t>.2f</a:t>
            </a:r>
            <a:r>
              <a:rPr b="1" lang="en" sz="2000">
                <a:solidFill>
                  <a:srgbClr val="ED864A"/>
                </a:solidFill>
                <a:latin typeface="Consolas"/>
                <a:ea typeface="Consolas"/>
                <a:cs typeface="Consolas"/>
                <a:sym typeface="Consolas"/>
              </a:rPr>
              <a:t>}</a:t>
            </a:r>
            <a:r>
              <a:rPr b="1" lang="en" sz="2000">
                <a:solidFill>
                  <a:srgbClr val="54B33E"/>
                </a:solidFill>
                <a:latin typeface="Consolas"/>
                <a:ea typeface="Consolas"/>
                <a:cs typeface="Consolas"/>
                <a:sym typeface="Consolas"/>
              </a:rPr>
              <a:t>"</a:t>
            </a:r>
            <a:r>
              <a:rPr b="1" lang="en" sz="2000">
                <a:solidFill>
                  <a:srgbClr val="EBEBEB"/>
                </a:solidFill>
                <a:latin typeface="Consolas"/>
                <a:ea typeface="Consolas"/>
                <a:cs typeface="Consolas"/>
                <a:sym typeface="Consolas"/>
              </a:rPr>
              <a:t>)</a:t>
            </a:r>
            <a:endParaRPr b="1" sz="2000">
              <a:solidFill>
                <a:srgbClr val="EBEBEB"/>
              </a:solidFill>
              <a:latin typeface="Consolas"/>
              <a:ea typeface="Consolas"/>
              <a:cs typeface="Consolas"/>
              <a:sym typeface="Consolas"/>
            </a:endParaRPr>
          </a:p>
          <a:p>
            <a:pPr indent="0" lvl="0" marL="0" rtl="0" algn="l">
              <a:spcBef>
                <a:spcPts val="0"/>
              </a:spcBef>
              <a:spcAft>
                <a:spcPts val="0"/>
              </a:spcAft>
              <a:buNone/>
            </a:pPr>
            <a:r>
              <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rPr b="1" lang="en" sz="2000">
                <a:solidFill>
                  <a:srgbClr val="EFEFEF"/>
                </a:solidFill>
                <a:latin typeface="Consolas"/>
                <a:ea typeface="Consolas"/>
                <a:cs typeface="Consolas"/>
                <a:sym typeface="Consolas"/>
              </a:rPr>
              <a:t>&gt;&gt;&gt; Recall: 0.81, Precision: 0.2</a:t>
            </a:r>
            <a:endParaRPr b="1" sz="2000">
              <a:solidFill>
                <a:srgbClr val="EFEFEF"/>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a:p>
            <a:pPr indent="0" lvl="0" marL="0" rtl="0" algn="l">
              <a:spcBef>
                <a:spcPts val="0"/>
              </a:spcBef>
              <a:spcAft>
                <a:spcPts val="0"/>
              </a:spcAft>
              <a:buNone/>
            </a:pPr>
            <a:r>
              <a:t/>
            </a:r>
            <a:endParaRPr b="1" sz="2000">
              <a:solidFill>
                <a:srgbClr val="7EC3E6"/>
              </a:solidFill>
              <a:latin typeface="Consolas"/>
              <a:ea typeface="Consolas"/>
              <a:cs typeface="Consolas"/>
              <a:sym typeface="Consolas"/>
            </a:endParaRPr>
          </a:p>
        </p:txBody>
      </p:sp>
      <p:sp>
        <p:nvSpPr>
          <p:cNvPr id="497" name="Google Shape;497;p68"/>
          <p:cNvSpPr/>
          <p:nvPr/>
        </p:nvSpPr>
        <p:spPr>
          <a:xfrm>
            <a:off x="334500" y="1390650"/>
            <a:ext cx="7255800" cy="11013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grpSp>
        <p:nvGrpSpPr>
          <p:cNvPr id="502" name="Google Shape;502;p69"/>
          <p:cNvGrpSpPr/>
          <p:nvPr/>
        </p:nvGrpSpPr>
        <p:grpSpPr>
          <a:xfrm>
            <a:off x="3972102" y="1026521"/>
            <a:ext cx="1011736" cy="776172"/>
            <a:chOff x="7938277" y="4245296"/>
            <a:chExt cx="1011736" cy="776172"/>
          </a:xfrm>
        </p:grpSpPr>
        <p:grpSp>
          <p:nvGrpSpPr>
            <p:cNvPr id="503" name="Google Shape;503;p69"/>
            <p:cNvGrpSpPr/>
            <p:nvPr/>
          </p:nvGrpSpPr>
          <p:grpSpPr>
            <a:xfrm>
              <a:off x="8126802" y="4359376"/>
              <a:ext cx="823211" cy="662092"/>
              <a:chOff x="736525" y="2734575"/>
              <a:chExt cx="1974600" cy="1637625"/>
            </a:xfrm>
          </p:grpSpPr>
          <p:sp>
            <p:nvSpPr>
              <p:cNvPr id="504" name="Google Shape;504;p69"/>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9"/>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69"/>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507" name="Google Shape;507;p69"/>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508" name="Google Shape;508;p69"/>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0"/>
          <p:cNvSpPr txBox="1"/>
          <p:nvPr>
            <p:ph type="ctrTitle"/>
          </p:nvPr>
        </p:nvSpPr>
        <p:spPr>
          <a:xfrm>
            <a:off x="-47625"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EFEFEF"/>
                </a:solidFill>
              </a:rPr>
              <a:t>Take into account </a:t>
            </a:r>
            <a:r>
              <a:rPr b="0" lang="en" sz="3600">
                <a:solidFill>
                  <a:srgbClr val="EFEFEF"/>
                </a:solidFill>
              </a:rPr>
              <a:t>different devices</a:t>
            </a:r>
            <a:endParaRPr b="0" sz="3600">
              <a:solidFill>
                <a:schemeClr val="lt1"/>
              </a:solidFill>
            </a:endParaRPr>
          </a:p>
        </p:txBody>
      </p:sp>
      <p:grpSp>
        <p:nvGrpSpPr>
          <p:cNvPr id="514" name="Google Shape;514;p70"/>
          <p:cNvGrpSpPr/>
          <p:nvPr/>
        </p:nvGrpSpPr>
        <p:grpSpPr>
          <a:xfrm>
            <a:off x="3972102" y="1026521"/>
            <a:ext cx="1011736" cy="776172"/>
            <a:chOff x="7938277" y="4245296"/>
            <a:chExt cx="1011736" cy="776172"/>
          </a:xfrm>
        </p:grpSpPr>
        <p:grpSp>
          <p:nvGrpSpPr>
            <p:cNvPr id="515" name="Google Shape;515;p70"/>
            <p:cNvGrpSpPr/>
            <p:nvPr/>
          </p:nvGrpSpPr>
          <p:grpSpPr>
            <a:xfrm>
              <a:off x="8126802" y="4359376"/>
              <a:ext cx="823211" cy="662092"/>
              <a:chOff x="736525" y="2734575"/>
              <a:chExt cx="1974600" cy="1637625"/>
            </a:xfrm>
          </p:grpSpPr>
          <p:sp>
            <p:nvSpPr>
              <p:cNvPr id="516" name="Google Shape;516;p70"/>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0"/>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70"/>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519" name="Google Shape;519;p70"/>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520" name="Google Shape;520;p70"/>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pic>
        <p:nvPicPr>
          <p:cNvPr id="530" name="Google Shape;530;p72"/>
          <p:cNvPicPr preferRelativeResize="0"/>
          <p:nvPr/>
        </p:nvPicPr>
        <p:blipFill>
          <a:blip r:embed="rId3">
            <a:alphaModFix/>
          </a:blip>
          <a:stretch>
            <a:fillRect/>
          </a:stretch>
        </p:blipFill>
        <p:spPr>
          <a:xfrm>
            <a:off x="2072913" y="457199"/>
            <a:ext cx="5248277" cy="3498852"/>
          </a:xfrm>
          <a:prstGeom prst="rect">
            <a:avLst/>
          </a:prstGeom>
          <a:noFill/>
          <a:ln>
            <a:noFill/>
          </a:ln>
        </p:spPr>
      </p:pic>
      <p:sp>
        <p:nvSpPr>
          <p:cNvPr id="531" name="Google Shape;531;p72"/>
          <p:cNvSpPr txBox="1"/>
          <p:nvPr>
            <p:ph type="ctrTitle"/>
          </p:nvPr>
        </p:nvSpPr>
        <p:spPr>
          <a:xfrm>
            <a:off x="-47625" y="4012500"/>
            <a:ext cx="9144000" cy="77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rPr>
              <a:t>Presenting with confidence</a:t>
            </a:r>
            <a:endParaRPr b="0" sz="3600">
              <a:solidFill>
                <a:schemeClr val="l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5" name="Shape 535"/>
        <p:cNvGrpSpPr/>
        <p:nvPr/>
      </p:nvGrpSpPr>
      <p:grpSpPr>
        <a:xfrm>
          <a:off x="0" y="0"/>
          <a:ext cx="0" cy="0"/>
          <a:chOff x="0" y="0"/>
          <a:chExt cx="0" cy="0"/>
        </a:xfrm>
      </p:grpSpPr>
      <p:pic>
        <p:nvPicPr>
          <p:cNvPr descr="logo-id" id="536" name="Google Shape;536;p73">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537" name="Google Shape;537;p73"/>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Montserrat"/>
                <a:ea typeface="Montserrat"/>
                <a:cs typeface="Montserrat"/>
                <a:sym typeface="Montserrat"/>
              </a:rPr>
              <a:t>ⓘ</a:t>
            </a:r>
            <a:r>
              <a:rPr lang="en">
                <a:solidFill>
                  <a:srgbClr val="EFEFEF"/>
                </a:solidFill>
                <a:latin typeface="Montserrat"/>
                <a:ea typeface="Montserrat"/>
                <a:cs typeface="Montserrat"/>
                <a:sym typeface="Montserrat"/>
              </a:rPr>
              <a:t> Start presenting to display the poll results on this slide.</a:t>
            </a:r>
            <a:endParaRPr>
              <a:solidFill>
                <a:srgbClr val="EFEFEF"/>
              </a:solidFill>
              <a:latin typeface="Montserrat"/>
              <a:ea typeface="Montserrat"/>
              <a:cs typeface="Montserrat"/>
              <a:sym typeface="Montserrat"/>
            </a:endParaRPr>
          </a:p>
        </p:txBody>
      </p:sp>
      <p:sp>
        <p:nvSpPr>
          <p:cNvPr descr="title-id" id="538" name="Google Shape;538;p73"/>
          <p:cNvSpPr txBox="1"/>
          <p:nvPr/>
        </p:nvSpPr>
        <p:spPr>
          <a:xfrm>
            <a:off x="-39750" y="13176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a:ea typeface="Lato"/>
                <a:cs typeface="Lato"/>
                <a:sym typeface="Lato"/>
              </a:rPr>
              <a:t>True or False? </a:t>
            </a:r>
            <a:endParaRPr sz="3600">
              <a:solidFill>
                <a:srgbClr val="EFEFEF"/>
              </a:solidFill>
              <a:latin typeface="Lato"/>
              <a:ea typeface="Lato"/>
              <a:cs typeface="Lato"/>
              <a:sym typeface="Lato"/>
            </a:endParaRPr>
          </a:p>
          <a:p>
            <a:pPr indent="0" lvl="0" marL="0" rtl="0" algn="ctr">
              <a:spcBef>
                <a:spcPts val="0"/>
              </a:spcBef>
              <a:spcAft>
                <a:spcPts val="0"/>
              </a:spcAft>
              <a:buNone/>
            </a:pPr>
            <a:r>
              <a:rPr lang="en" sz="3600">
                <a:solidFill>
                  <a:srgbClr val="EFEFEF"/>
                </a:solidFill>
                <a:latin typeface="Lato"/>
                <a:ea typeface="Lato"/>
                <a:cs typeface="Lato"/>
                <a:sym typeface="Lato"/>
              </a:rPr>
              <a:t>It is more difficult for introverts to create a good presentation</a:t>
            </a:r>
            <a:endParaRPr sz="3600">
              <a:solidFill>
                <a:srgbClr val="EFEFEF"/>
              </a:solidFill>
              <a:latin typeface="Lato"/>
              <a:ea typeface="Lato"/>
              <a:cs typeface="Lato"/>
              <a:sym typeface="Lat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descr="title-id" id="543" name="Google Shape;543;p74"/>
          <p:cNvSpPr txBox="1"/>
          <p:nvPr/>
        </p:nvSpPr>
        <p:spPr>
          <a:xfrm>
            <a:off x="-39750" y="13176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1C232"/>
                </a:solidFill>
                <a:latin typeface="Lato"/>
                <a:ea typeface="Lato"/>
                <a:cs typeface="Lato"/>
                <a:sym typeface="Lato"/>
              </a:rPr>
              <a:t>FALSE</a:t>
            </a:r>
            <a:endParaRPr b="1" sz="3600">
              <a:solidFill>
                <a:srgbClr val="F1C232"/>
              </a:solidFill>
              <a:latin typeface="Lato"/>
              <a:ea typeface="Lato"/>
              <a:cs typeface="Lato"/>
              <a:sym typeface="Lato"/>
            </a:endParaRPr>
          </a:p>
          <a:p>
            <a:pPr indent="0" lvl="0" marL="0" rtl="0" algn="ctr">
              <a:spcBef>
                <a:spcPts val="0"/>
              </a:spcBef>
              <a:spcAft>
                <a:spcPts val="0"/>
              </a:spcAft>
              <a:buNone/>
            </a:pPr>
            <a:r>
              <a:rPr lang="en" sz="3600">
                <a:solidFill>
                  <a:srgbClr val="EFEFEF"/>
                </a:solidFill>
                <a:latin typeface="Lato"/>
                <a:ea typeface="Lato"/>
                <a:cs typeface="Lato"/>
                <a:sym typeface="Lato"/>
              </a:rPr>
              <a:t>It is more difficult for introverts to create a good presentation</a:t>
            </a:r>
            <a:endParaRPr sz="3600">
              <a:solidFill>
                <a:srgbClr val="EFEFEF"/>
              </a:solidFill>
              <a:latin typeface="Lato"/>
              <a:ea typeface="Lato"/>
              <a:cs typeface="Lato"/>
              <a:sym typeface="La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5"/>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pic>
        <p:nvPicPr>
          <p:cNvPr id="549" name="Google Shape;549;p75"/>
          <p:cNvPicPr preferRelativeResize="0"/>
          <p:nvPr/>
        </p:nvPicPr>
        <p:blipFill>
          <a:blip r:embed="rId3">
            <a:alphaModFix/>
          </a:blip>
          <a:stretch>
            <a:fillRect/>
          </a:stretch>
        </p:blipFill>
        <p:spPr>
          <a:xfrm>
            <a:off x="1969036" y="525737"/>
            <a:ext cx="5456024" cy="4092025"/>
          </a:xfrm>
          <a:prstGeom prst="rect">
            <a:avLst/>
          </a:prstGeom>
          <a:noFill/>
          <a:ln>
            <a:noFill/>
          </a:ln>
          <a:effectLst>
            <a:outerShdw blurRad="57150" rotWithShape="0" algn="bl" dir="5400000" dist="28575">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3"/>
          <p:cNvPicPr preferRelativeResize="0"/>
          <p:nvPr/>
        </p:nvPicPr>
        <p:blipFill>
          <a:blip r:embed="rId3">
            <a:alphaModFix/>
          </a:blip>
          <a:stretch>
            <a:fillRect/>
          </a:stretch>
        </p:blipFill>
        <p:spPr>
          <a:xfrm rot="-1184810">
            <a:off x="4986950" y="2524125"/>
            <a:ext cx="304800" cy="304800"/>
          </a:xfrm>
          <a:prstGeom prst="rect">
            <a:avLst/>
          </a:prstGeom>
          <a:noFill/>
          <a:ln>
            <a:noFill/>
          </a:ln>
        </p:spPr>
      </p:pic>
      <p:pic>
        <p:nvPicPr>
          <p:cNvPr id="83" name="Google Shape;83;p13"/>
          <p:cNvPicPr preferRelativeResize="0"/>
          <p:nvPr/>
        </p:nvPicPr>
        <p:blipFill rotWithShape="1">
          <a:blip r:embed="rId4">
            <a:alphaModFix/>
          </a:blip>
          <a:srcRect b="0" l="30498" r="31172" t="0"/>
          <a:stretch/>
        </p:blipFill>
        <p:spPr>
          <a:xfrm>
            <a:off x="4304350" y="1604950"/>
            <a:ext cx="714375" cy="1857375"/>
          </a:xfrm>
          <a:prstGeom prst="rect">
            <a:avLst/>
          </a:prstGeom>
          <a:noFill/>
          <a:ln>
            <a:noFill/>
          </a:ln>
        </p:spPr>
      </p:pic>
      <p:pic>
        <p:nvPicPr>
          <p:cNvPr id="84" name="Google Shape;84;p13"/>
          <p:cNvPicPr preferRelativeResize="0"/>
          <p:nvPr/>
        </p:nvPicPr>
        <p:blipFill>
          <a:blip r:embed="rId3">
            <a:alphaModFix/>
          </a:blip>
          <a:stretch>
            <a:fillRect/>
          </a:stretch>
        </p:blipFill>
        <p:spPr>
          <a:xfrm rot="-1184810">
            <a:off x="4072550" y="2524125"/>
            <a:ext cx="304800" cy="304800"/>
          </a:xfrm>
          <a:prstGeom prst="rect">
            <a:avLst/>
          </a:prstGeom>
          <a:noFill/>
          <a:ln>
            <a:noFill/>
          </a:ln>
        </p:spPr>
      </p:pic>
      <p:pic>
        <p:nvPicPr>
          <p:cNvPr id="85" name="Google Shape;85;p13"/>
          <p:cNvPicPr preferRelativeResize="0"/>
          <p:nvPr/>
        </p:nvPicPr>
        <p:blipFill rotWithShape="1">
          <a:blip r:embed="rId4">
            <a:alphaModFix/>
          </a:blip>
          <a:srcRect b="0" l="30498" r="31172" t="0"/>
          <a:stretch/>
        </p:blipFill>
        <p:spPr>
          <a:xfrm>
            <a:off x="3389950" y="1604950"/>
            <a:ext cx="714375" cy="1857375"/>
          </a:xfrm>
          <a:prstGeom prst="rect">
            <a:avLst/>
          </a:prstGeom>
          <a:noFill/>
          <a:ln>
            <a:noFill/>
          </a:ln>
        </p:spPr>
      </p:pic>
      <p:pic>
        <p:nvPicPr>
          <p:cNvPr id="86" name="Google Shape;86;p13"/>
          <p:cNvPicPr preferRelativeResize="0"/>
          <p:nvPr/>
        </p:nvPicPr>
        <p:blipFill>
          <a:blip r:embed="rId3">
            <a:alphaModFix/>
          </a:blip>
          <a:stretch>
            <a:fillRect/>
          </a:stretch>
        </p:blipFill>
        <p:spPr>
          <a:xfrm rot="-1184810">
            <a:off x="3158150" y="2524125"/>
            <a:ext cx="304800" cy="304800"/>
          </a:xfrm>
          <a:prstGeom prst="rect">
            <a:avLst/>
          </a:prstGeom>
          <a:noFill/>
          <a:ln>
            <a:noFill/>
          </a:ln>
        </p:spPr>
      </p:pic>
      <p:pic>
        <p:nvPicPr>
          <p:cNvPr id="87" name="Google Shape;87;p13"/>
          <p:cNvPicPr preferRelativeResize="0"/>
          <p:nvPr/>
        </p:nvPicPr>
        <p:blipFill rotWithShape="1">
          <a:blip r:embed="rId4">
            <a:alphaModFix/>
          </a:blip>
          <a:srcRect b="0" l="30498" r="31172" t="0"/>
          <a:stretch/>
        </p:blipFill>
        <p:spPr>
          <a:xfrm>
            <a:off x="2475550" y="1604950"/>
            <a:ext cx="714375" cy="1857375"/>
          </a:xfrm>
          <a:prstGeom prst="rect">
            <a:avLst/>
          </a:prstGeom>
          <a:noFill/>
          <a:ln>
            <a:noFill/>
          </a:ln>
        </p:spPr>
      </p:pic>
      <p:pic>
        <p:nvPicPr>
          <p:cNvPr id="88" name="Google Shape;88;p13"/>
          <p:cNvPicPr preferRelativeResize="0"/>
          <p:nvPr/>
        </p:nvPicPr>
        <p:blipFill>
          <a:blip r:embed="rId3">
            <a:alphaModFix/>
          </a:blip>
          <a:stretch>
            <a:fillRect/>
          </a:stretch>
        </p:blipFill>
        <p:spPr>
          <a:xfrm rot="-1184810">
            <a:off x="2243750" y="2524125"/>
            <a:ext cx="304800" cy="304800"/>
          </a:xfrm>
          <a:prstGeom prst="rect">
            <a:avLst/>
          </a:prstGeom>
          <a:noFill/>
          <a:ln>
            <a:noFill/>
          </a:ln>
        </p:spPr>
      </p:pic>
      <p:pic>
        <p:nvPicPr>
          <p:cNvPr id="89" name="Google Shape;89;p13"/>
          <p:cNvPicPr preferRelativeResize="0"/>
          <p:nvPr/>
        </p:nvPicPr>
        <p:blipFill rotWithShape="1">
          <a:blip r:embed="rId4">
            <a:alphaModFix/>
          </a:blip>
          <a:srcRect b="0" l="30498" r="31172" t="0"/>
          <a:stretch/>
        </p:blipFill>
        <p:spPr>
          <a:xfrm>
            <a:off x="5218750" y="1604950"/>
            <a:ext cx="714375" cy="1857375"/>
          </a:xfrm>
          <a:prstGeom prst="rect">
            <a:avLst/>
          </a:prstGeom>
          <a:noFill/>
          <a:ln>
            <a:noFill/>
          </a:ln>
        </p:spPr>
      </p:pic>
      <p:pic>
        <p:nvPicPr>
          <p:cNvPr id="90" name="Google Shape;90;p13"/>
          <p:cNvPicPr preferRelativeResize="0"/>
          <p:nvPr/>
        </p:nvPicPr>
        <p:blipFill rotWithShape="1">
          <a:blip r:embed="rId5">
            <a:alphaModFix/>
          </a:blip>
          <a:srcRect b="0" l="25723" r="25213" t="0"/>
          <a:stretch/>
        </p:blipFill>
        <p:spPr>
          <a:xfrm>
            <a:off x="6028375" y="1604950"/>
            <a:ext cx="914400" cy="1857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pic>
        <p:nvPicPr>
          <p:cNvPr descr="logo-id" id="554" name="Google Shape;554;p76">
            <a:hlinkClick r:id="rId3"/>
          </p:cNvPr>
          <p:cNvPicPr preferRelativeResize="0"/>
          <p:nvPr/>
        </p:nvPicPr>
        <p:blipFill>
          <a:blip r:embed="rId4">
            <a:alphaModFix/>
          </a:blip>
          <a:stretch>
            <a:fillRect/>
          </a:stretch>
        </p:blipFill>
        <p:spPr>
          <a:xfrm>
            <a:off x="4134750" y="451640"/>
            <a:ext cx="874500" cy="382594"/>
          </a:xfrm>
          <a:prstGeom prst="rect">
            <a:avLst/>
          </a:prstGeom>
          <a:noFill/>
          <a:ln>
            <a:noFill/>
          </a:ln>
        </p:spPr>
      </p:pic>
      <p:sp>
        <p:nvSpPr>
          <p:cNvPr descr="footer-id" id="555" name="Google Shape;555;p76"/>
          <p:cNvSpPr txBox="1"/>
          <p:nvPr/>
        </p:nvSpPr>
        <p:spPr>
          <a:xfrm>
            <a:off x="0" y="3857625"/>
            <a:ext cx="9144000" cy="128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Montserrat"/>
                <a:ea typeface="Montserrat"/>
                <a:cs typeface="Montserrat"/>
                <a:sym typeface="Montserrat"/>
              </a:rPr>
              <a:t>ⓘ</a:t>
            </a:r>
            <a:r>
              <a:rPr lang="en">
                <a:solidFill>
                  <a:srgbClr val="EFEFEF"/>
                </a:solidFill>
                <a:latin typeface="Montserrat"/>
                <a:ea typeface="Montserrat"/>
                <a:cs typeface="Montserrat"/>
                <a:sym typeface="Montserrat"/>
              </a:rPr>
              <a:t> Start presenting to display the poll results on this slide.</a:t>
            </a:r>
            <a:endParaRPr>
              <a:solidFill>
                <a:srgbClr val="EFEFEF"/>
              </a:solidFill>
              <a:latin typeface="Montserrat"/>
              <a:ea typeface="Montserrat"/>
              <a:cs typeface="Montserrat"/>
              <a:sym typeface="Montserrat"/>
            </a:endParaRPr>
          </a:p>
        </p:txBody>
      </p:sp>
      <p:sp>
        <p:nvSpPr>
          <p:cNvPr descr="title-id" id="556" name="Google Shape;556;p76"/>
          <p:cNvSpPr txBox="1"/>
          <p:nvPr/>
        </p:nvSpPr>
        <p:spPr>
          <a:xfrm>
            <a:off x="0" y="1285875"/>
            <a:ext cx="9144000" cy="257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a:ea typeface="Lato"/>
                <a:cs typeface="Lato"/>
                <a:sym typeface="Lato"/>
              </a:rPr>
              <a:t>Who had a fear of public speaking?</a:t>
            </a:r>
            <a:endParaRPr sz="3600">
              <a:solidFill>
                <a:srgbClr val="EFEFEF"/>
              </a:solidFill>
              <a:latin typeface="Lato"/>
              <a:ea typeface="Lato"/>
              <a:cs typeface="Lato"/>
              <a:sym typeface="La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7"/>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562" name="Google Shape;562;p77"/>
          <p:cNvSpPr txBox="1"/>
          <p:nvPr>
            <p:ph type="ctrTitle"/>
          </p:nvPr>
        </p:nvSpPr>
        <p:spPr>
          <a:xfrm>
            <a:off x="0" y="1688250"/>
            <a:ext cx="9144000" cy="17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500"/>
              <a:t>There is no such thing as presentation talent, </a:t>
            </a:r>
            <a:endParaRPr i="1" sz="2500"/>
          </a:p>
          <a:p>
            <a:pPr indent="0" lvl="0" marL="0" rtl="0" algn="ctr">
              <a:spcBef>
                <a:spcPts val="0"/>
              </a:spcBef>
              <a:spcAft>
                <a:spcPts val="0"/>
              </a:spcAft>
              <a:buNone/>
            </a:pPr>
            <a:r>
              <a:rPr i="1" lang="en" sz="2500"/>
              <a:t>it is called presentation </a:t>
            </a:r>
            <a:r>
              <a:rPr i="1" lang="en" sz="2500">
                <a:solidFill>
                  <a:srgbClr val="EFEFEF"/>
                </a:solidFill>
              </a:rPr>
              <a:t>skills</a:t>
            </a:r>
            <a:endParaRPr i="1" sz="2500">
              <a:solidFill>
                <a:srgbClr val="EFEFEF"/>
              </a:solidFill>
            </a:endParaRPr>
          </a:p>
          <a:p>
            <a:pPr indent="457200" lvl="0" marL="4114800" rtl="0" algn="ctr">
              <a:spcBef>
                <a:spcPts val="0"/>
              </a:spcBef>
              <a:spcAft>
                <a:spcPts val="0"/>
              </a:spcAft>
              <a:buNone/>
            </a:pPr>
            <a:r>
              <a:t/>
            </a:r>
            <a:endParaRPr sz="2500"/>
          </a:p>
          <a:p>
            <a:pPr indent="457200" lvl="0" marL="4114800" rtl="0" algn="ctr">
              <a:spcBef>
                <a:spcPts val="0"/>
              </a:spcBef>
              <a:spcAft>
                <a:spcPts val="0"/>
              </a:spcAft>
              <a:buNone/>
            </a:pPr>
            <a:r>
              <a:rPr lang="en" sz="2500"/>
              <a:t>-David JP Phillips</a:t>
            </a:r>
            <a:endParaRPr sz="2500"/>
          </a:p>
          <a:p>
            <a:pPr indent="0" lvl="0" marL="8229600" rtl="0" algn="ctr">
              <a:spcBef>
                <a:spcPts val="0"/>
              </a:spcBef>
              <a:spcAft>
                <a:spcPts val="0"/>
              </a:spcAft>
              <a:buNone/>
            </a:pPr>
            <a:r>
              <a:t/>
            </a:r>
            <a:endParaRPr i="1" sz="2500"/>
          </a:p>
        </p:txBody>
      </p:sp>
      <p:sp>
        <p:nvSpPr>
          <p:cNvPr id="563" name="Google Shape;563;p77"/>
          <p:cNvSpPr txBox="1"/>
          <p:nvPr/>
        </p:nvSpPr>
        <p:spPr>
          <a:xfrm>
            <a:off x="-382250" y="1158039"/>
            <a:ext cx="1957200" cy="18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EFEFEF"/>
                </a:solidFill>
                <a:latin typeface="Nixie One"/>
                <a:ea typeface="Nixie One"/>
                <a:cs typeface="Nixie One"/>
                <a:sym typeface="Nixie One"/>
              </a:rPr>
              <a:t>“</a:t>
            </a:r>
            <a:endParaRPr sz="12000">
              <a:solidFill>
                <a:srgbClr val="EFEFEF"/>
              </a:solidFill>
              <a:latin typeface="Nixie One"/>
              <a:ea typeface="Nixie One"/>
              <a:cs typeface="Nixie One"/>
              <a:sym typeface="Nixie On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8"/>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569" name="Google Shape;569;p78"/>
          <p:cNvSpPr txBox="1"/>
          <p:nvPr>
            <p:ph type="ctrTitle"/>
          </p:nvPr>
        </p:nvSpPr>
        <p:spPr>
          <a:xfrm>
            <a:off x="0" y="1688250"/>
            <a:ext cx="9144000" cy="176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500"/>
              <a:t>There is no such thing as presentation talent, </a:t>
            </a:r>
            <a:endParaRPr i="1" sz="2500"/>
          </a:p>
          <a:p>
            <a:pPr indent="0" lvl="0" marL="0" rtl="0" algn="ctr">
              <a:spcBef>
                <a:spcPts val="0"/>
              </a:spcBef>
              <a:spcAft>
                <a:spcPts val="0"/>
              </a:spcAft>
              <a:buNone/>
            </a:pPr>
            <a:r>
              <a:rPr i="1" lang="en" sz="2500"/>
              <a:t>it is called presentation </a:t>
            </a:r>
            <a:r>
              <a:rPr i="1" lang="en" sz="2500">
                <a:solidFill>
                  <a:srgbClr val="F1C232"/>
                </a:solidFill>
              </a:rPr>
              <a:t>skills</a:t>
            </a:r>
            <a:endParaRPr i="1" sz="2500">
              <a:solidFill>
                <a:srgbClr val="F1C232"/>
              </a:solidFill>
            </a:endParaRPr>
          </a:p>
          <a:p>
            <a:pPr indent="457200" lvl="0" marL="4114800" rtl="0" algn="ctr">
              <a:spcBef>
                <a:spcPts val="0"/>
              </a:spcBef>
              <a:spcAft>
                <a:spcPts val="0"/>
              </a:spcAft>
              <a:buNone/>
            </a:pPr>
            <a:r>
              <a:t/>
            </a:r>
            <a:endParaRPr sz="2500"/>
          </a:p>
          <a:p>
            <a:pPr indent="457200" lvl="0" marL="4114800" rtl="0" algn="ctr">
              <a:spcBef>
                <a:spcPts val="0"/>
              </a:spcBef>
              <a:spcAft>
                <a:spcPts val="0"/>
              </a:spcAft>
              <a:buNone/>
            </a:pPr>
            <a:r>
              <a:rPr lang="en" sz="2500"/>
              <a:t>-David JP Phillips</a:t>
            </a:r>
            <a:endParaRPr sz="2500"/>
          </a:p>
          <a:p>
            <a:pPr indent="0" lvl="0" marL="8229600" rtl="0" algn="ctr">
              <a:spcBef>
                <a:spcPts val="0"/>
              </a:spcBef>
              <a:spcAft>
                <a:spcPts val="0"/>
              </a:spcAft>
              <a:buNone/>
            </a:pPr>
            <a:r>
              <a:t/>
            </a:r>
            <a:endParaRPr i="1" sz="2500"/>
          </a:p>
        </p:txBody>
      </p:sp>
      <p:sp>
        <p:nvSpPr>
          <p:cNvPr id="570" name="Google Shape;570;p78"/>
          <p:cNvSpPr txBox="1"/>
          <p:nvPr/>
        </p:nvSpPr>
        <p:spPr>
          <a:xfrm>
            <a:off x="-382250" y="1158039"/>
            <a:ext cx="1957200" cy="18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EFEFEF"/>
                </a:solidFill>
                <a:latin typeface="Nixie One"/>
                <a:ea typeface="Nixie One"/>
                <a:cs typeface="Nixie One"/>
                <a:sym typeface="Nixie One"/>
              </a:rPr>
              <a:t>“</a:t>
            </a:r>
            <a:endParaRPr sz="12000">
              <a:solidFill>
                <a:srgbClr val="EFEFEF"/>
              </a:solidFill>
              <a:latin typeface="Nixie One"/>
              <a:ea typeface="Nixie One"/>
              <a:cs typeface="Nixie One"/>
              <a:sym typeface="Nixie On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79"/>
          <p:cNvPicPr preferRelativeResize="0"/>
          <p:nvPr/>
        </p:nvPicPr>
        <p:blipFill>
          <a:blip r:embed="rId3">
            <a:alphaModFix amt="90000"/>
          </a:blip>
          <a:stretch>
            <a:fillRect/>
          </a:stretch>
        </p:blipFill>
        <p:spPr>
          <a:xfrm>
            <a:off x="2468213" y="152400"/>
            <a:ext cx="4207565" cy="48387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80"/>
          <p:cNvPicPr preferRelativeResize="0"/>
          <p:nvPr/>
        </p:nvPicPr>
        <p:blipFill>
          <a:blip r:embed="rId3">
            <a:alphaModFix amt="91000"/>
          </a:blip>
          <a:stretch>
            <a:fillRect/>
          </a:stretch>
        </p:blipFill>
        <p:spPr>
          <a:xfrm>
            <a:off x="1099700" y="281750"/>
            <a:ext cx="6870000" cy="458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1"/>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Outline </a:t>
            </a:r>
            <a:r>
              <a:rPr lang="en">
                <a:solidFill>
                  <a:srgbClr val="F1C232"/>
                </a:solidFill>
              </a:rPr>
              <a:t>vs</a:t>
            </a:r>
            <a:r>
              <a:rPr lang="en"/>
              <a:t> Script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2"/>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Emergency plan</a:t>
            </a:r>
            <a:endParaRPr/>
          </a:p>
        </p:txBody>
      </p:sp>
      <p:pic>
        <p:nvPicPr>
          <p:cNvPr id="591" name="Google Shape;591;p82"/>
          <p:cNvPicPr preferRelativeResize="0"/>
          <p:nvPr/>
        </p:nvPicPr>
        <p:blipFill>
          <a:blip r:embed="rId3">
            <a:alphaModFix/>
          </a:blip>
          <a:stretch>
            <a:fillRect/>
          </a:stretch>
        </p:blipFill>
        <p:spPr>
          <a:xfrm>
            <a:off x="4066138" y="819150"/>
            <a:ext cx="1011725" cy="8477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3"/>
          <p:cNvPicPr preferRelativeResize="0"/>
          <p:nvPr/>
        </p:nvPicPr>
        <p:blipFill>
          <a:blip r:embed="rId3">
            <a:alphaModFix/>
          </a:blip>
          <a:stretch>
            <a:fillRect/>
          </a:stretch>
        </p:blipFill>
        <p:spPr>
          <a:xfrm>
            <a:off x="3783774" y="3690925"/>
            <a:ext cx="1547800" cy="1547825"/>
          </a:xfrm>
          <a:prstGeom prst="rect">
            <a:avLst/>
          </a:prstGeom>
          <a:noFill/>
          <a:ln>
            <a:noFill/>
          </a:ln>
        </p:spPr>
      </p:pic>
      <p:sp>
        <p:nvSpPr>
          <p:cNvPr id="597" name="Google Shape;597;p83"/>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83"/>
          <p:cNvPicPr preferRelativeResize="0"/>
          <p:nvPr/>
        </p:nvPicPr>
        <p:blipFill rotWithShape="1">
          <a:blip r:embed="rId4">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599" name="Google Shape;599;p83"/>
          <p:cNvPicPr preferRelativeResize="0"/>
          <p:nvPr/>
        </p:nvPicPr>
        <p:blipFill rotWithShape="1">
          <a:blip r:embed="rId4">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600" name="Google Shape;600;p83"/>
          <p:cNvPicPr preferRelativeResize="0"/>
          <p:nvPr/>
        </p:nvPicPr>
        <p:blipFill rotWithShape="1">
          <a:blip r:embed="rId4">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601" name="Google Shape;601;p83"/>
          <p:cNvPicPr preferRelativeResize="0"/>
          <p:nvPr/>
        </p:nvPicPr>
        <p:blipFill rotWithShape="1">
          <a:blip r:embed="rId4">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602" name="Google Shape;602;p83"/>
          <p:cNvPicPr preferRelativeResize="0"/>
          <p:nvPr/>
        </p:nvPicPr>
        <p:blipFill rotWithShape="1">
          <a:blip r:embed="rId4">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603" name="Google Shape;603;p83"/>
          <p:cNvPicPr preferRelativeResize="0"/>
          <p:nvPr/>
        </p:nvPicPr>
        <p:blipFill rotWithShape="1">
          <a:blip r:embed="rId4">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604" name="Google Shape;604;p83"/>
          <p:cNvPicPr preferRelativeResize="0"/>
          <p:nvPr/>
        </p:nvPicPr>
        <p:blipFill rotWithShape="1">
          <a:blip r:embed="rId4">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605" name="Google Shape;605;p83"/>
          <p:cNvPicPr preferRelativeResize="0"/>
          <p:nvPr/>
        </p:nvPicPr>
        <p:blipFill rotWithShape="1">
          <a:blip r:embed="rId4">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606" name="Google Shape;606;p83"/>
          <p:cNvPicPr preferRelativeResize="0"/>
          <p:nvPr/>
        </p:nvPicPr>
        <p:blipFill rotWithShape="1">
          <a:blip r:embed="rId4">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607" name="Google Shape;607;p83"/>
          <p:cNvPicPr preferRelativeResize="0"/>
          <p:nvPr/>
        </p:nvPicPr>
        <p:blipFill rotWithShape="1">
          <a:blip r:embed="rId4">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608" name="Google Shape;608;p83"/>
          <p:cNvPicPr preferRelativeResize="0"/>
          <p:nvPr/>
        </p:nvPicPr>
        <p:blipFill rotWithShape="1">
          <a:blip r:embed="rId4">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609" name="Google Shape;609;p83"/>
          <p:cNvPicPr preferRelativeResize="0"/>
          <p:nvPr/>
        </p:nvPicPr>
        <p:blipFill rotWithShape="1">
          <a:blip r:embed="rId4">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610" name="Google Shape;610;p83"/>
          <p:cNvPicPr preferRelativeResize="0"/>
          <p:nvPr/>
        </p:nvPicPr>
        <p:blipFill rotWithShape="1">
          <a:blip r:embed="rId4">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611" name="Google Shape;611;p83"/>
          <p:cNvPicPr preferRelativeResize="0"/>
          <p:nvPr/>
        </p:nvPicPr>
        <p:blipFill rotWithShape="1">
          <a:blip r:embed="rId4">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612" name="Google Shape;612;p83"/>
          <p:cNvPicPr preferRelativeResize="0"/>
          <p:nvPr/>
        </p:nvPicPr>
        <p:blipFill rotWithShape="1">
          <a:blip r:embed="rId4">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613" name="Google Shape;613;p83"/>
          <p:cNvPicPr preferRelativeResize="0"/>
          <p:nvPr/>
        </p:nvPicPr>
        <p:blipFill rotWithShape="1">
          <a:blip r:embed="rId4">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614" name="Google Shape;614;p83"/>
          <p:cNvPicPr preferRelativeResize="0"/>
          <p:nvPr/>
        </p:nvPicPr>
        <p:blipFill rotWithShape="1">
          <a:blip r:embed="rId4">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615" name="Google Shape;615;p83"/>
          <p:cNvPicPr preferRelativeResize="0"/>
          <p:nvPr/>
        </p:nvPicPr>
        <p:blipFill rotWithShape="1">
          <a:blip r:embed="rId4">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616" name="Google Shape;616;p83"/>
          <p:cNvPicPr preferRelativeResize="0"/>
          <p:nvPr/>
        </p:nvPicPr>
        <p:blipFill rotWithShape="1">
          <a:blip r:embed="rId4">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617" name="Google Shape;617;p83"/>
          <p:cNvPicPr preferRelativeResize="0"/>
          <p:nvPr/>
        </p:nvPicPr>
        <p:blipFill rotWithShape="1">
          <a:blip r:embed="rId4">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618" name="Google Shape;618;p83"/>
          <p:cNvPicPr preferRelativeResize="0"/>
          <p:nvPr/>
        </p:nvPicPr>
        <p:blipFill rotWithShape="1">
          <a:blip r:embed="rId4">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619" name="Google Shape;619;p83"/>
          <p:cNvPicPr preferRelativeResize="0"/>
          <p:nvPr/>
        </p:nvPicPr>
        <p:blipFill rotWithShape="1">
          <a:blip r:embed="rId4">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620" name="Google Shape;620;p83"/>
          <p:cNvPicPr preferRelativeResize="0"/>
          <p:nvPr/>
        </p:nvPicPr>
        <p:blipFill rotWithShape="1">
          <a:blip r:embed="rId4">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621" name="Google Shape;621;p83"/>
          <p:cNvPicPr preferRelativeResize="0"/>
          <p:nvPr/>
        </p:nvPicPr>
        <p:blipFill rotWithShape="1">
          <a:blip r:embed="rId4">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622" name="Google Shape;622;p83"/>
          <p:cNvPicPr preferRelativeResize="0"/>
          <p:nvPr/>
        </p:nvPicPr>
        <p:blipFill rotWithShape="1">
          <a:blip r:embed="rId4">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623" name="Google Shape;623;p83"/>
          <p:cNvPicPr preferRelativeResize="0"/>
          <p:nvPr/>
        </p:nvPicPr>
        <p:blipFill rotWithShape="1">
          <a:blip r:embed="rId4">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624" name="Google Shape;624;p83"/>
          <p:cNvPicPr preferRelativeResize="0"/>
          <p:nvPr/>
        </p:nvPicPr>
        <p:blipFill rotWithShape="1">
          <a:blip r:embed="rId4">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625" name="Google Shape;625;p83"/>
          <p:cNvPicPr preferRelativeResize="0"/>
          <p:nvPr/>
        </p:nvPicPr>
        <p:blipFill rotWithShape="1">
          <a:blip r:embed="rId4">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626" name="Google Shape;626;p83"/>
          <p:cNvPicPr preferRelativeResize="0"/>
          <p:nvPr/>
        </p:nvPicPr>
        <p:blipFill rotWithShape="1">
          <a:blip r:embed="rId4">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627" name="Google Shape;627;p83"/>
          <p:cNvPicPr preferRelativeResize="0"/>
          <p:nvPr/>
        </p:nvPicPr>
        <p:blipFill rotWithShape="1">
          <a:blip r:embed="rId4">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628" name="Google Shape;628;p83"/>
          <p:cNvPicPr preferRelativeResize="0"/>
          <p:nvPr/>
        </p:nvPicPr>
        <p:blipFill rotWithShape="1">
          <a:blip r:embed="rId4">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629" name="Google Shape;629;p83"/>
          <p:cNvPicPr preferRelativeResize="0"/>
          <p:nvPr/>
        </p:nvPicPr>
        <p:blipFill rotWithShape="1">
          <a:blip r:embed="rId4">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630" name="Google Shape;630;p83"/>
          <p:cNvPicPr preferRelativeResize="0"/>
          <p:nvPr/>
        </p:nvPicPr>
        <p:blipFill rotWithShape="1">
          <a:blip r:embed="rId4">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631" name="Google Shape;631;p83"/>
          <p:cNvPicPr preferRelativeResize="0"/>
          <p:nvPr/>
        </p:nvPicPr>
        <p:blipFill rotWithShape="1">
          <a:blip r:embed="rId4">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632" name="Google Shape;632;p83"/>
          <p:cNvPicPr preferRelativeResize="0"/>
          <p:nvPr/>
        </p:nvPicPr>
        <p:blipFill rotWithShape="1">
          <a:blip r:embed="rId4">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633" name="Google Shape;633;p83"/>
          <p:cNvPicPr preferRelativeResize="0"/>
          <p:nvPr/>
        </p:nvPicPr>
        <p:blipFill rotWithShape="1">
          <a:blip r:embed="rId4">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634" name="Google Shape;634;p83"/>
          <p:cNvPicPr preferRelativeResize="0"/>
          <p:nvPr/>
        </p:nvPicPr>
        <p:blipFill rotWithShape="1">
          <a:blip r:embed="rId4">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635" name="Google Shape;635;p83"/>
          <p:cNvPicPr preferRelativeResize="0"/>
          <p:nvPr/>
        </p:nvPicPr>
        <p:blipFill rotWithShape="1">
          <a:blip r:embed="rId4">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636" name="Google Shape;636;p83"/>
          <p:cNvPicPr preferRelativeResize="0"/>
          <p:nvPr/>
        </p:nvPicPr>
        <p:blipFill rotWithShape="1">
          <a:blip r:embed="rId4">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637" name="Google Shape;637;p83"/>
          <p:cNvPicPr preferRelativeResize="0"/>
          <p:nvPr/>
        </p:nvPicPr>
        <p:blipFill rotWithShape="1">
          <a:blip r:embed="rId4">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638" name="Google Shape;638;p83"/>
          <p:cNvPicPr preferRelativeResize="0"/>
          <p:nvPr/>
        </p:nvPicPr>
        <p:blipFill rotWithShape="1">
          <a:blip r:embed="rId4">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639" name="Google Shape;639;p83"/>
          <p:cNvPicPr preferRelativeResize="0"/>
          <p:nvPr/>
        </p:nvPicPr>
        <p:blipFill rotWithShape="1">
          <a:blip r:embed="rId4">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640" name="Google Shape;640;p83"/>
          <p:cNvPicPr preferRelativeResize="0"/>
          <p:nvPr/>
        </p:nvPicPr>
        <p:blipFill rotWithShape="1">
          <a:blip r:embed="rId4">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641" name="Google Shape;641;p83"/>
          <p:cNvPicPr preferRelativeResize="0"/>
          <p:nvPr/>
        </p:nvPicPr>
        <p:blipFill rotWithShape="1">
          <a:blip r:embed="rId4">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642" name="Google Shape;642;p83"/>
          <p:cNvPicPr preferRelativeResize="0"/>
          <p:nvPr/>
        </p:nvPicPr>
        <p:blipFill rotWithShape="1">
          <a:blip r:embed="rId4">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643" name="Google Shape;643;p83"/>
          <p:cNvPicPr preferRelativeResize="0"/>
          <p:nvPr/>
        </p:nvPicPr>
        <p:blipFill rotWithShape="1">
          <a:blip r:embed="rId4">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644" name="Google Shape;644;p83"/>
          <p:cNvPicPr preferRelativeResize="0"/>
          <p:nvPr/>
        </p:nvPicPr>
        <p:blipFill rotWithShape="1">
          <a:blip r:embed="rId4">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645" name="Google Shape;645;p83"/>
          <p:cNvPicPr preferRelativeResize="0"/>
          <p:nvPr/>
        </p:nvPicPr>
        <p:blipFill rotWithShape="1">
          <a:blip r:embed="rId4">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646" name="Google Shape;646;p83"/>
          <p:cNvPicPr preferRelativeResize="0"/>
          <p:nvPr/>
        </p:nvPicPr>
        <p:blipFill rotWithShape="1">
          <a:blip r:embed="rId4">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647" name="Google Shape;647;p83"/>
          <p:cNvPicPr preferRelativeResize="0"/>
          <p:nvPr/>
        </p:nvPicPr>
        <p:blipFill rotWithShape="1">
          <a:blip r:embed="rId4">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648" name="Google Shape;648;p83"/>
          <p:cNvPicPr preferRelativeResize="0"/>
          <p:nvPr/>
        </p:nvPicPr>
        <p:blipFill rotWithShape="1">
          <a:blip r:embed="rId4">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649" name="Google Shape;649;p83"/>
          <p:cNvPicPr preferRelativeResize="0"/>
          <p:nvPr/>
        </p:nvPicPr>
        <p:blipFill rotWithShape="1">
          <a:blip r:embed="rId4">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650" name="Google Shape;650;p83"/>
          <p:cNvPicPr preferRelativeResize="0"/>
          <p:nvPr/>
        </p:nvPicPr>
        <p:blipFill rotWithShape="1">
          <a:blip r:embed="rId4">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651" name="Google Shape;651;p83"/>
          <p:cNvPicPr preferRelativeResize="0"/>
          <p:nvPr/>
        </p:nvPicPr>
        <p:blipFill rotWithShape="1">
          <a:blip r:embed="rId4">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652" name="Google Shape;652;p83"/>
          <p:cNvPicPr preferRelativeResize="0"/>
          <p:nvPr/>
        </p:nvPicPr>
        <p:blipFill rotWithShape="1">
          <a:blip r:embed="rId4">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653" name="Google Shape;653;p83"/>
          <p:cNvPicPr preferRelativeResize="0"/>
          <p:nvPr/>
        </p:nvPicPr>
        <p:blipFill rotWithShape="1">
          <a:blip r:embed="rId4">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654" name="Google Shape;654;p83"/>
          <p:cNvPicPr preferRelativeResize="0"/>
          <p:nvPr/>
        </p:nvPicPr>
        <p:blipFill rotWithShape="1">
          <a:blip r:embed="rId4">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pic>
        <p:nvPicPr>
          <p:cNvPr id="655" name="Google Shape;655;p83"/>
          <p:cNvPicPr preferRelativeResize="0"/>
          <p:nvPr/>
        </p:nvPicPr>
        <p:blipFill rotWithShape="1">
          <a:blip r:embed="rId4">
            <a:alphaModFix amt="81000"/>
          </a:blip>
          <a:srcRect b="43715" l="25724" r="25209" t="0"/>
          <a:stretch/>
        </p:blipFill>
        <p:spPr>
          <a:xfrm>
            <a:off x="2330100" y="2975475"/>
            <a:ext cx="472800" cy="540525"/>
          </a:xfrm>
          <a:prstGeom prst="rect">
            <a:avLst/>
          </a:prstGeom>
          <a:noFill/>
          <a:ln>
            <a:noFill/>
          </a:ln>
          <a:effectLst>
            <a:outerShdw blurRad="57150" rotWithShape="0" algn="bl" dir="5400000" dist="19050">
              <a:srgbClr val="000000">
                <a:alpha val="6000"/>
              </a:srgbClr>
            </a:outerShdw>
          </a:effectLst>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4"/>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84"/>
          <p:cNvPicPr preferRelativeResize="0"/>
          <p:nvPr/>
        </p:nvPicPr>
        <p:blipFill>
          <a:blip r:embed="rId3">
            <a:alphaModFix/>
          </a:blip>
          <a:stretch>
            <a:fillRect/>
          </a:stretch>
        </p:blipFill>
        <p:spPr>
          <a:xfrm>
            <a:off x="3783774" y="3690925"/>
            <a:ext cx="1547800" cy="1547825"/>
          </a:xfrm>
          <a:prstGeom prst="rect">
            <a:avLst/>
          </a:prstGeom>
          <a:noFill/>
          <a:ln>
            <a:noFill/>
          </a:ln>
          <a:effectLst>
            <a:outerShdw blurRad="57150" rotWithShape="0" algn="bl" dir="5400000" dist="19050">
              <a:srgbClr val="000000">
                <a:alpha val="6000"/>
              </a:srgbClr>
            </a:outerShdw>
          </a:effectLst>
        </p:spPr>
      </p:pic>
      <p:cxnSp>
        <p:nvCxnSpPr>
          <p:cNvPr id="662" name="Google Shape;662;p84"/>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pic>
        <p:nvPicPr>
          <p:cNvPr id="663" name="Google Shape;663;p84"/>
          <p:cNvPicPr preferRelativeResize="0"/>
          <p:nvPr/>
        </p:nvPicPr>
        <p:blipFill rotWithShape="1">
          <a:blip r:embed="rId4">
            <a:alphaModFix/>
          </a:blip>
          <a:srcRect b="43715" l="30498" r="31172" t="0"/>
          <a:stretch/>
        </p:blipFill>
        <p:spPr>
          <a:xfrm>
            <a:off x="2389525" y="2964825"/>
            <a:ext cx="369350" cy="540525"/>
          </a:xfrm>
          <a:prstGeom prst="rect">
            <a:avLst/>
          </a:prstGeom>
          <a:noFill/>
          <a:ln>
            <a:noFill/>
          </a:ln>
        </p:spPr>
      </p:pic>
      <p:pic>
        <p:nvPicPr>
          <p:cNvPr id="664" name="Google Shape;664;p84"/>
          <p:cNvPicPr preferRelativeResize="0"/>
          <p:nvPr/>
        </p:nvPicPr>
        <p:blipFill rotWithShape="1">
          <a:blip r:embed="rId5">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665" name="Google Shape;665;p84"/>
          <p:cNvPicPr preferRelativeResize="0"/>
          <p:nvPr/>
        </p:nvPicPr>
        <p:blipFill rotWithShape="1">
          <a:blip r:embed="rId5">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666" name="Google Shape;666;p84"/>
          <p:cNvPicPr preferRelativeResize="0"/>
          <p:nvPr/>
        </p:nvPicPr>
        <p:blipFill rotWithShape="1">
          <a:blip r:embed="rId5">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667" name="Google Shape;667;p84"/>
          <p:cNvPicPr preferRelativeResize="0"/>
          <p:nvPr/>
        </p:nvPicPr>
        <p:blipFill rotWithShape="1">
          <a:blip r:embed="rId5">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668" name="Google Shape;668;p84"/>
          <p:cNvPicPr preferRelativeResize="0"/>
          <p:nvPr/>
        </p:nvPicPr>
        <p:blipFill rotWithShape="1">
          <a:blip r:embed="rId5">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669" name="Google Shape;669;p84"/>
          <p:cNvPicPr preferRelativeResize="0"/>
          <p:nvPr/>
        </p:nvPicPr>
        <p:blipFill rotWithShape="1">
          <a:blip r:embed="rId5">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670" name="Google Shape;670;p84"/>
          <p:cNvPicPr preferRelativeResize="0"/>
          <p:nvPr/>
        </p:nvPicPr>
        <p:blipFill rotWithShape="1">
          <a:blip r:embed="rId5">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671" name="Google Shape;671;p84"/>
          <p:cNvPicPr preferRelativeResize="0"/>
          <p:nvPr/>
        </p:nvPicPr>
        <p:blipFill rotWithShape="1">
          <a:blip r:embed="rId5">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672" name="Google Shape;672;p84"/>
          <p:cNvPicPr preferRelativeResize="0"/>
          <p:nvPr/>
        </p:nvPicPr>
        <p:blipFill rotWithShape="1">
          <a:blip r:embed="rId5">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673" name="Google Shape;673;p84"/>
          <p:cNvPicPr preferRelativeResize="0"/>
          <p:nvPr/>
        </p:nvPicPr>
        <p:blipFill rotWithShape="1">
          <a:blip r:embed="rId5">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674" name="Google Shape;674;p84"/>
          <p:cNvPicPr preferRelativeResize="0"/>
          <p:nvPr/>
        </p:nvPicPr>
        <p:blipFill rotWithShape="1">
          <a:blip r:embed="rId5">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675" name="Google Shape;675;p84"/>
          <p:cNvPicPr preferRelativeResize="0"/>
          <p:nvPr/>
        </p:nvPicPr>
        <p:blipFill rotWithShape="1">
          <a:blip r:embed="rId5">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676" name="Google Shape;676;p84"/>
          <p:cNvPicPr preferRelativeResize="0"/>
          <p:nvPr/>
        </p:nvPicPr>
        <p:blipFill rotWithShape="1">
          <a:blip r:embed="rId5">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677" name="Google Shape;677;p84"/>
          <p:cNvPicPr preferRelativeResize="0"/>
          <p:nvPr/>
        </p:nvPicPr>
        <p:blipFill rotWithShape="1">
          <a:blip r:embed="rId5">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678" name="Google Shape;678;p84"/>
          <p:cNvPicPr preferRelativeResize="0"/>
          <p:nvPr/>
        </p:nvPicPr>
        <p:blipFill rotWithShape="1">
          <a:blip r:embed="rId5">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679" name="Google Shape;679;p84"/>
          <p:cNvPicPr preferRelativeResize="0"/>
          <p:nvPr/>
        </p:nvPicPr>
        <p:blipFill rotWithShape="1">
          <a:blip r:embed="rId5">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680" name="Google Shape;680;p84"/>
          <p:cNvPicPr preferRelativeResize="0"/>
          <p:nvPr/>
        </p:nvPicPr>
        <p:blipFill rotWithShape="1">
          <a:blip r:embed="rId5">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681" name="Google Shape;681;p84"/>
          <p:cNvPicPr preferRelativeResize="0"/>
          <p:nvPr/>
        </p:nvPicPr>
        <p:blipFill rotWithShape="1">
          <a:blip r:embed="rId5">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682" name="Google Shape;682;p84"/>
          <p:cNvPicPr preferRelativeResize="0"/>
          <p:nvPr/>
        </p:nvPicPr>
        <p:blipFill rotWithShape="1">
          <a:blip r:embed="rId5">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683" name="Google Shape;683;p84"/>
          <p:cNvPicPr preferRelativeResize="0"/>
          <p:nvPr/>
        </p:nvPicPr>
        <p:blipFill rotWithShape="1">
          <a:blip r:embed="rId5">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684" name="Google Shape;684;p84"/>
          <p:cNvPicPr preferRelativeResize="0"/>
          <p:nvPr/>
        </p:nvPicPr>
        <p:blipFill rotWithShape="1">
          <a:blip r:embed="rId5">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685" name="Google Shape;685;p84"/>
          <p:cNvPicPr preferRelativeResize="0"/>
          <p:nvPr/>
        </p:nvPicPr>
        <p:blipFill rotWithShape="1">
          <a:blip r:embed="rId5">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686" name="Google Shape;686;p84"/>
          <p:cNvPicPr preferRelativeResize="0"/>
          <p:nvPr/>
        </p:nvPicPr>
        <p:blipFill rotWithShape="1">
          <a:blip r:embed="rId5">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687" name="Google Shape;687;p84"/>
          <p:cNvPicPr preferRelativeResize="0"/>
          <p:nvPr/>
        </p:nvPicPr>
        <p:blipFill rotWithShape="1">
          <a:blip r:embed="rId5">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688" name="Google Shape;688;p84"/>
          <p:cNvPicPr preferRelativeResize="0"/>
          <p:nvPr/>
        </p:nvPicPr>
        <p:blipFill rotWithShape="1">
          <a:blip r:embed="rId5">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689" name="Google Shape;689;p84"/>
          <p:cNvPicPr preferRelativeResize="0"/>
          <p:nvPr/>
        </p:nvPicPr>
        <p:blipFill rotWithShape="1">
          <a:blip r:embed="rId5">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690" name="Google Shape;690;p84"/>
          <p:cNvPicPr preferRelativeResize="0"/>
          <p:nvPr/>
        </p:nvPicPr>
        <p:blipFill rotWithShape="1">
          <a:blip r:embed="rId5">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691" name="Google Shape;691;p84"/>
          <p:cNvPicPr preferRelativeResize="0"/>
          <p:nvPr/>
        </p:nvPicPr>
        <p:blipFill rotWithShape="1">
          <a:blip r:embed="rId5">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692" name="Google Shape;692;p84"/>
          <p:cNvPicPr preferRelativeResize="0"/>
          <p:nvPr/>
        </p:nvPicPr>
        <p:blipFill rotWithShape="1">
          <a:blip r:embed="rId5">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693" name="Google Shape;693;p84"/>
          <p:cNvPicPr preferRelativeResize="0"/>
          <p:nvPr/>
        </p:nvPicPr>
        <p:blipFill rotWithShape="1">
          <a:blip r:embed="rId5">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694" name="Google Shape;694;p84"/>
          <p:cNvPicPr preferRelativeResize="0"/>
          <p:nvPr/>
        </p:nvPicPr>
        <p:blipFill rotWithShape="1">
          <a:blip r:embed="rId5">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695" name="Google Shape;695;p84"/>
          <p:cNvPicPr preferRelativeResize="0"/>
          <p:nvPr/>
        </p:nvPicPr>
        <p:blipFill rotWithShape="1">
          <a:blip r:embed="rId5">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696" name="Google Shape;696;p84"/>
          <p:cNvPicPr preferRelativeResize="0"/>
          <p:nvPr/>
        </p:nvPicPr>
        <p:blipFill rotWithShape="1">
          <a:blip r:embed="rId5">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697" name="Google Shape;697;p84"/>
          <p:cNvPicPr preferRelativeResize="0"/>
          <p:nvPr/>
        </p:nvPicPr>
        <p:blipFill rotWithShape="1">
          <a:blip r:embed="rId5">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698" name="Google Shape;698;p84"/>
          <p:cNvPicPr preferRelativeResize="0"/>
          <p:nvPr/>
        </p:nvPicPr>
        <p:blipFill rotWithShape="1">
          <a:blip r:embed="rId5">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699" name="Google Shape;699;p84"/>
          <p:cNvPicPr preferRelativeResize="0"/>
          <p:nvPr/>
        </p:nvPicPr>
        <p:blipFill rotWithShape="1">
          <a:blip r:embed="rId5">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700" name="Google Shape;700;p84"/>
          <p:cNvPicPr preferRelativeResize="0"/>
          <p:nvPr/>
        </p:nvPicPr>
        <p:blipFill rotWithShape="1">
          <a:blip r:embed="rId5">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701" name="Google Shape;701;p84"/>
          <p:cNvPicPr preferRelativeResize="0"/>
          <p:nvPr/>
        </p:nvPicPr>
        <p:blipFill rotWithShape="1">
          <a:blip r:embed="rId5">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702" name="Google Shape;702;p84"/>
          <p:cNvPicPr preferRelativeResize="0"/>
          <p:nvPr/>
        </p:nvPicPr>
        <p:blipFill rotWithShape="1">
          <a:blip r:embed="rId5">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703" name="Google Shape;703;p84"/>
          <p:cNvPicPr preferRelativeResize="0"/>
          <p:nvPr/>
        </p:nvPicPr>
        <p:blipFill rotWithShape="1">
          <a:blip r:embed="rId5">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704" name="Google Shape;704;p84"/>
          <p:cNvPicPr preferRelativeResize="0"/>
          <p:nvPr/>
        </p:nvPicPr>
        <p:blipFill rotWithShape="1">
          <a:blip r:embed="rId5">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705" name="Google Shape;705;p84"/>
          <p:cNvPicPr preferRelativeResize="0"/>
          <p:nvPr/>
        </p:nvPicPr>
        <p:blipFill rotWithShape="1">
          <a:blip r:embed="rId5">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706" name="Google Shape;706;p84"/>
          <p:cNvPicPr preferRelativeResize="0"/>
          <p:nvPr/>
        </p:nvPicPr>
        <p:blipFill rotWithShape="1">
          <a:blip r:embed="rId5">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707" name="Google Shape;707;p84"/>
          <p:cNvPicPr preferRelativeResize="0"/>
          <p:nvPr/>
        </p:nvPicPr>
        <p:blipFill rotWithShape="1">
          <a:blip r:embed="rId5">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708" name="Google Shape;708;p84"/>
          <p:cNvPicPr preferRelativeResize="0"/>
          <p:nvPr/>
        </p:nvPicPr>
        <p:blipFill rotWithShape="1">
          <a:blip r:embed="rId5">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709" name="Google Shape;709;p84"/>
          <p:cNvPicPr preferRelativeResize="0"/>
          <p:nvPr/>
        </p:nvPicPr>
        <p:blipFill rotWithShape="1">
          <a:blip r:embed="rId5">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710" name="Google Shape;710;p84"/>
          <p:cNvPicPr preferRelativeResize="0"/>
          <p:nvPr/>
        </p:nvPicPr>
        <p:blipFill rotWithShape="1">
          <a:blip r:embed="rId5">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711" name="Google Shape;711;p84"/>
          <p:cNvPicPr preferRelativeResize="0"/>
          <p:nvPr/>
        </p:nvPicPr>
        <p:blipFill rotWithShape="1">
          <a:blip r:embed="rId5">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712" name="Google Shape;712;p84"/>
          <p:cNvPicPr preferRelativeResize="0"/>
          <p:nvPr/>
        </p:nvPicPr>
        <p:blipFill rotWithShape="1">
          <a:blip r:embed="rId5">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713" name="Google Shape;713;p84"/>
          <p:cNvPicPr preferRelativeResize="0"/>
          <p:nvPr/>
        </p:nvPicPr>
        <p:blipFill rotWithShape="1">
          <a:blip r:embed="rId5">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714" name="Google Shape;714;p84"/>
          <p:cNvPicPr preferRelativeResize="0"/>
          <p:nvPr/>
        </p:nvPicPr>
        <p:blipFill rotWithShape="1">
          <a:blip r:embed="rId5">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715" name="Google Shape;715;p84"/>
          <p:cNvPicPr preferRelativeResize="0"/>
          <p:nvPr/>
        </p:nvPicPr>
        <p:blipFill rotWithShape="1">
          <a:blip r:embed="rId5">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716" name="Google Shape;716;p84"/>
          <p:cNvPicPr preferRelativeResize="0"/>
          <p:nvPr/>
        </p:nvPicPr>
        <p:blipFill rotWithShape="1">
          <a:blip r:embed="rId5">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717" name="Google Shape;717;p84"/>
          <p:cNvPicPr preferRelativeResize="0"/>
          <p:nvPr/>
        </p:nvPicPr>
        <p:blipFill rotWithShape="1">
          <a:blip r:embed="rId5">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718" name="Google Shape;718;p84"/>
          <p:cNvPicPr preferRelativeResize="0"/>
          <p:nvPr/>
        </p:nvPicPr>
        <p:blipFill rotWithShape="1">
          <a:blip r:embed="rId5">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719" name="Google Shape;719;p84"/>
          <p:cNvPicPr preferRelativeResize="0"/>
          <p:nvPr/>
        </p:nvPicPr>
        <p:blipFill rotWithShape="1">
          <a:blip r:embed="rId5">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720" name="Google Shape;720;p84"/>
          <p:cNvPicPr preferRelativeResize="0"/>
          <p:nvPr/>
        </p:nvPicPr>
        <p:blipFill rotWithShape="1">
          <a:blip r:embed="rId5">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5"/>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85"/>
          <p:cNvPicPr preferRelativeResize="0"/>
          <p:nvPr/>
        </p:nvPicPr>
        <p:blipFill rotWithShape="1">
          <a:blip r:embed="rId3">
            <a:alphaModFix amt="81000"/>
          </a:blip>
          <a:srcRect b="43715" l="25724" r="25209" t="0"/>
          <a:stretch/>
        </p:blipFill>
        <p:spPr>
          <a:xfrm>
            <a:off x="2330100" y="2975475"/>
            <a:ext cx="472800" cy="540525"/>
          </a:xfrm>
          <a:prstGeom prst="rect">
            <a:avLst/>
          </a:prstGeom>
          <a:noFill/>
          <a:ln>
            <a:noFill/>
          </a:ln>
          <a:effectLst>
            <a:outerShdw blurRad="57150" rotWithShape="0" algn="bl" dir="5400000" dist="19050">
              <a:srgbClr val="000000">
                <a:alpha val="6000"/>
              </a:srgbClr>
            </a:outerShdw>
          </a:effectLst>
        </p:spPr>
      </p:pic>
      <p:pic>
        <p:nvPicPr>
          <p:cNvPr id="727" name="Google Shape;727;p85"/>
          <p:cNvPicPr preferRelativeResize="0"/>
          <p:nvPr/>
        </p:nvPicPr>
        <p:blipFill>
          <a:blip r:embed="rId4">
            <a:alphaModFix/>
          </a:blip>
          <a:stretch>
            <a:fillRect/>
          </a:stretch>
        </p:blipFill>
        <p:spPr>
          <a:xfrm>
            <a:off x="3783774" y="3690925"/>
            <a:ext cx="1547800" cy="1547825"/>
          </a:xfrm>
          <a:prstGeom prst="rect">
            <a:avLst/>
          </a:prstGeom>
          <a:noFill/>
          <a:ln>
            <a:noFill/>
          </a:ln>
          <a:effectLst>
            <a:outerShdw blurRad="57150" rotWithShape="0" algn="bl" dir="5400000" dist="19050">
              <a:srgbClr val="000000">
                <a:alpha val="6000"/>
              </a:srgbClr>
            </a:outerShdw>
          </a:effectLst>
        </p:spPr>
      </p:pic>
      <p:cxnSp>
        <p:nvCxnSpPr>
          <p:cNvPr id="728" name="Google Shape;728;p85"/>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pic>
        <p:nvPicPr>
          <p:cNvPr id="729" name="Google Shape;729;p85"/>
          <p:cNvPicPr preferRelativeResize="0"/>
          <p:nvPr/>
        </p:nvPicPr>
        <p:blipFill rotWithShape="1">
          <a:blip r:embed="rId3">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730" name="Google Shape;730;p85"/>
          <p:cNvPicPr preferRelativeResize="0"/>
          <p:nvPr/>
        </p:nvPicPr>
        <p:blipFill rotWithShape="1">
          <a:blip r:embed="rId3">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731" name="Google Shape;731;p85"/>
          <p:cNvPicPr preferRelativeResize="0"/>
          <p:nvPr/>
        </p:nvPicPr>
        <p:blipFill rotWithShape="1">
          <a:blip r:embed="rId3">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732" name="Google Shape;732;p85"/>
          <p:cNvPicPr preferRelativeResize="0"/>
          <p:nvPr/>
        </p:nvPicPr>
        <p:blipFill rotWithShape="1">
          <a:blip r:embed="rId3">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733" name="Google Shape;733;p85"/>
          <p:cNvPicPr preferRelativeResize="0"/>
          <p:nvPr/>
        </p:nvPicPr>
        <p:blipFill rotWithShape="1">
          <a:blip r:embed="rId3">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734" name="Google Shape;734;p85"/>
          <p:cNvPicPr preferRelativeResize="0"/>
          <p:nvPr/>
        </p:nvPicPr>
        <p:blipFill rotWithShape="1">
          <a:blip r:embed="rId3">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735" name="Google Shape;735;p85"/>
          <p:cNvPicPr preferRelativeResize="0"/>
          <p:nvPr/>
        </p:nvPicPr>
        <p:blipFill rotWithShape="1">
          <a:blip r:embed="rId3">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736" name="Google Shape;736;p85"/>
          <p:cNvPicPr preferRelativeResize="0"/>
          <p:nvPr/>
        </p:nvPicPr>
        <p:blipFill rotWithShape="1">
          <a:blip r:embed="rId3">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737" name="Google Shape;737;p85"/>
          <p:cNvPicPr preferRelativeResize="0"/>
          <p:nvPr/>
        </p:nvPicPr>
        <p:blipFill rotWithShape="1">
          <a:blip r:embed="rId3">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738" name="Google Shape;738;p85"/>
          <p:cNvPicPr preferRelativeResize="0"/>
          <p:nvPr/>
        </p:nvPicPr>
        <p:blipFill rotWithShape="1">
          <a:blip r:embed="rId3">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739" name="Google Shape;739;p85"/>
          <p:cNvPicPr preferRelativeResize="0"/>
          <p:nvPr/>
        </p:nvPicPr>
        <p:blipFill rotWithShape="1">
          <a:blip r:embed="rId3">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740" name="Google Shape;740;p85"/>
          <p:cNvPicPr preferRelativeResize="0"/>
          <p:nvPr/>
        </p:nvPicPr>
        <p:blipFill rotWithShape="1">
          <a:blip r:embed="rId3">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741" name="Google Shape;741;p85"/>
          <p:cNvPicPr preferRelativeResize="0"/>
          <p:nvPr/>
        </p:nvPicPr>
        <p:blipFill rotWithShape="1">
          <a:blip r:embed="rId3">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742" name="Google Shape;742;p85"/>
          <p:cNvPicPr preferRelativeResize="0"/>
          <p:nvPr/>
        </p:nvPicPr>
        <p:blipFill rotWithShape="1">
          <a:blip r:embed="rId3">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743" name="Google Shape;743;p85"/>
          <p:cNvPicPr preferRelativeResize="0"/>
          <p:nvPr/>
        </p:nvPicPr>
        <p:blipFill rotWithShape="1">
          <a:blip r:embed="rId3">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744" name="Google Shape;744;p85"/>
          <p:cNvPicPr preferRelativeResize="0"/>
          <p:nvPr/>
        </p:nvPicPr>
        <p:blipFill rotWithShape="1">
          <a:blip r:embed="rId3">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745" name="Google Shape;745;p85"/>
          <p:cNvPicPr preferRelativeResize="0"/>
          <p:nvPr/>
        </p:nvPicPr>
        <p:blipFill rotWithShape="1">
          <a:blip r:embed="rId3">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746" name="Google Shape;746;p85"/>
          <p:cNvPicPr preferRelativeResize="0"/>
          <p:nvPr/>
        </p:nvPicPr>
        <p:blipFill rotWithShape="1">
          <a:blip r:embed="rId3">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747" name="Google Shape;747;p85"/>
          <p:cNvPicPr preferRelativeResize="0"/>
          <p:nvPr/>
        </p:nvPicPr>
        <p:blipFill rotWithShape="1">
          <a:blip r:embed="rId3">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748" name="Google Shape;748;p85"/>
          <p:cNvPicPr preferRelativeResize="0"/>
          <p:nvPr/>
        </p:nvPicPr>
        <p:blipFill rotWithShape="1">
          <a:blip r:embed="rId3">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749" name="Google Shape;749;p85"/>
          <p:cNvPicPr preferRelativeResize="0"/>
          <p:nvPr/>
        </p:nvPicPr>
        <p:blipFill rotWithShape="1">
          <a:blip r:embed="rId3">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750" name="Google Shape;750;p85"/>
          <p:cNvPicPr preferRelativeResize="0"/>
          <p:nvPr/>
        </p:nvPicPr>
        <p:blipFill rotWithShape="1">
          <a:blip r:embed="rId3">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751" name="Google Shape;751;p85"/>
          <p:cNvPicPr preferRelativeResize="0"/>
          <p:nvPr/>
        </p:nvPicPr>
        <p:blipFill rotWithShape="1">
          <a:blip r:embed="rId3">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752" name="Google Shape;752;p85"/>
          <p:cNvPicPr preferRelativeResize="0"/>
          <p:nvPr/>
        </p:nvPicPr>
        <p:blipFill rotWithShape="1">
          <a:blip r:embed="rId3">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753" name="Google Shape;753;p85"/>
          <p:cNvPicPr preferRelativeResize="0"/>
          <p:nvPr/>
        </p:nvPicPr>
        <p:blipFill rotWithShape="1">
          <a:blip r:embed="rId3">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754" name="Google Shape;754;p85"/>
          <p:cNvPicPr preferRelativeResize="0"/>
          <p:nvPr/>
        </p:nvPicPr>
        <p:blipFill rotWithShape="1">
          <a:blip r:embed="rId3">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755" name="Google Shape;755;p85"/>
          <p:cNvPicPr preferRelativeResize="0"/>
          <p:nvPr/>
        </p:nvPicPr>
        <p:blipFill rotWithShape="1">
          <a:blip r:embed="rId3">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756" name="Google Shape;756;p85"/>
          <p:cNvPicPr preferRelativeResize="0"/>
          <p:nvPr/>
        </p:nvPicPr>
        <p:blipFill rotWithShape="1">
          <a:blip r:embed="rId3">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757" name="Google Shape;757;p85"/>
          <p:cNvPicPr preferRelativeResize="0"/>
          <p:nvPr/>
        </p:nvPicPr>
        <p:blipFill rotWithShape="1">
          <a:blip r:embed="rId3">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758" name="Google Shape;758;p85"/>
          <p:cNvPicPr preferRelativeResize="0"/>
          <p:nvPr/>
        </p:nvPicPr>
        <p:blipFill rotWithShape="1">
          <a:blip r:embed="rId3">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759" name="Google Shape;759;p85"/>
          <p:cNvPicPr preferRelativeResize="0"/>
          <p:nvPr/>
        </p:nvPicPr>
        <p:blipFill rotWithShape="1">
          <a:blip r:embed="rId3">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760" name="Google Shape;760;p85"/>
          <p:cNvPicPr preferRelativeResize="0"/>
          <p:nvPr/>
        </p:nvPicPr>
        <p:blipFill rotWithShape="1">
          <a:blip r:embed="rId3">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761" name="Google Shape;761;p85"/>
          <p:cNvPicPr preferRelativeResize="0"/>
          <p:nvPr/>
        </p:nvPicPr>
        <p:blipFill rotWithShape="1">
          <a:blip r:embed="rId3">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762" name="Google Shape;762;p85"/>
          <p:cNvPicPr preferRelativeResize="0"/>
          <p:nvPr/>
        </p:nvPicPr>
        <p:blipFill rotWithShape="1">
          <a:blip r:embed="rId3">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763" name="Google Shape;763;p85"/>
          <p:cNvPicPr preferRelativeResize="0"/>
          <p:nvPr/>
        </p:nvPicPr>
        <p:blipFill rotWithShape="1">
          <a:blip r:embed="rId3">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764" name="Google Shape;764;p85"/>
          <p:cNvPicPr preferRelativeResize="0"/>
          <p:nvPr/>
        </p:nvPicPr>
        <p:blipFill rotWithShape="1">
          <a:blip r:embed="rId3">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765" name="Google Shape;765;p85"/>
          <p:cNvPicPr preferRelativeResize="0"/>
          <p:nvPr/>
        </p:nvPicPr>
        <p:blipFill rotWithShape="1">
          <a:blip r:embed="rId3">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766" name="Google Shape;766;p85"/>
          <p:cNvPicPr preferRelativeResize="0"/>
          <p:nvPr/>
        </p:nvPicPr>
        <p:blipFill rotWithShape="1">
          <a:blip r:embed="rId3">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767" name="Google Shape;767;p85"/>
          <p:cNvPicPr preferRelativeResize="0"/>
          <p:nvPr/>
        </p:nvPicPr>
        <p:blipFill rotWithShape="1">
          <a:blip r:embed="rId3">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768" name="Google Shape;768;p85"/>
          <p:cNvPicPr preferRelativeResize="0"/>
          <p:nvPr/>
        </p:nvPicPr>
        <p:blipFill rotWithShape="1">
          <a:blip r:embed="rId3">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769" name="Google Shape;769;p85"/>
          <p:cNvPicPr preferRelativeResize="0"/>
          <p:nvPr/>
        </p:nvPicPr>
        <p:blipFill rotWithShape="1">
          <a:blip r:embed="rId3">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770" name="Google Shape;770;p85"/>
          <p:cNvPicPr preferRelativeResize="0"/>
          <p:nvPr/>
        </p:nvPicPr>
        <p:blipFill rotWithShape="1">
          <a:blip r:embed="rId3">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771" name="Google Shape;771;p85"/>
          <p:cNvPicPr preferRelativeResize="0"/>
          <p:nvPr/>
        </p:nvPicPr>
        <p:blipFill rotWithShape="1">
          <a:blip r:embed="rId3">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772" name="Google Shape;772;p85"/>
          <p:cNvPicPr preferRelativeResize="0"/>
          <p:nvPr/>
        </p:nvPicPr>
        <p:blipFill rotWithShape="1">
          <a:blip r:embed="rId3">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773" name="Google Shape;773;p85"/>
          <p:cNvPicPr preferRelativeResize="0"/>
          <p:nvPr/>
        </p:nvPicPr>
        <p:blipFill rotWithShape="1">
          <a:blip r:embed="rId3">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774" name="Google Shape;774;p85"/>
          <p:cNvPicPr preferRelativeResize="0"/>
          <p:nvPr/>
        </p:nvPicPr>
        <p:blipFill rotWithShape="1">
          <a:blip r:embed="rId3">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775" name="Google Shape;775;p85"/>
          <p:cNvPicPr preferRelativeResize="0"/>
          <p:nvPr/>
        </p:nvPicPr>
        <p:blipFill rotWithShape="1">
          <a:blip r:embed="rId3">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776" name="Google Shape;776;p85"/>
          <p:cNvPicPr preferRelativeResize="0"/>
          <p:nvPr/>
        </p:nvPicPr>
        <p:blipFill rotWithShape="1">
          <a:blip r:embed="rId3">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777" name="Google Shape;777;p85"/>
          <p:cNvPicPr preferRelativeResize="0"/>
          <p:nvPr/>
        </p:nvPicPr>
        <p:blipFill rotWithShape="1">
          <a:blip r:embed="rId3">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778" name="Google Shape;778;p85"/>
          <p:cNvPicPr preferRelativeResize="0"/>
          <p:nvPr/>
        </p:nvPicPr>
        <p:blipFill rotWithShape="1">
          <a:blip r:embed="rId3">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779" name="Google Shape;779;p85"/>
          <p:cNvPicPr preferRelativeResize="0"/>
          <p:nvPr/>
        </p:nvPicPr>
        <p:blipFill rotWithShape="1">
          <a:blip r:embed="rId3">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780" name="Google Shape;780;p85"/>
          <p:cNvPicPr preferRelativeResize="0"/>
          <p:nvPr/>
        </p:nvPicPr>
        <p:blipFill rotWithShape="1">
          <a:blip r:embed="rId3">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781" name="Google Shape;781;p85"/>
          <p:cNvPicPr preferRelativeResize="0"/>
          <p:nvPr/>
        </p:nvPicPr>
        <p:blipFill rotWithShape="1">
          <a:blip r:embed="rId3">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782" name="Google Shape;782;p85"/>
          <p:cNvPicPr preferRelativeResize="0"/>
          <p:nvPr/>
        </p:nvPicPr>
        <p:blipFill rotWithShape="1">
          <a:blip r:embed="rId3">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783" name="Google Shape;783;p85"/>
          <p:cNvPicPr preferRelativeResize="0"/>
          <p:nvPr/>
        </p:nvPicPr>
        <p:blipFill rotWithShape="1">
          <a:blip r:embed="rId3">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784" name="Google Shape;784;p85"/>
          <p:cNvPicPr preferRelativeResize="0"/>
          <p:nvPr/>
        </p:nvPicPr>
        <p:blipFill rotWithShape="1">
          <a:blip r:embed="rId3">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785" name="Google Shape;785;p85"/>
          <p:cNvPicPr preferRelativeResize="0"/>
          <p:nvPr/>
        </p:nvPicPr>
        <p:blipFill rotWithShape="1">
          <a:blip r:embed="rId3">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cxnSp>
        <p:nvCxnSpPr>
          <p:cNvPr id="786" name="Google Shape;786;p85"/>
          <p:cNvCxnSpPr/>
          <p:nvPr/>
        </p:nvCxnSpPr>
        <p:spPr>
          <a:xfrm flipH="1" rot="10800000">
            <a:off x="2638425" y="2505000"/>
            <a:ext cx="3905400" cy="581100"/>
          </a:xfrm>
          <a:prstGeom prst="straightConnector1">
            <a:avLst/>
          </a:prstGeom>
          <a:noFill/>
          <a:ln cap="flat" cmpd="sng" w="28575">
            <a:solidFill>
              <a:srgbClr val="F1C232"/>
            </a:solidFill>
            <a:prstDash val="solid"/>
            <a:round/>
            <a:headEnd len="med" w="med" type="none"/>
            <a:tailEnd len="med" w="med" type="triangle"/>
          </a:ln>
        </p:spPr>
      </p:cxnSp>
      <p:pic>
        <p:nvPicPr>
          <p:cNvPr id="787" name="Google Shape;787;p85"/>
          <p:cNvPicPr preferRelativeResize="0"/>
          <p:nvPr/>
        </p:nvPicPr>
        <p:blipFill rotWithShape="1">
          <a:blip r:embed="rId5">
            <a:alphaModFix/>
          </a:blip>
          <a:srcRect b="43715" l="30498" r="31172" t="0"/>
          <a:stretch/>
        </p:blipFill>
        <p:spPr>
          <a:xfrm>
            <a:off x="6529625" y="2353950"/>
            <a:ext cx="369350" cy="54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96" name="Google Shape;96;p14"/>
          <p:cNvSpPr txBox="1"/>
          <p:nvPr>
            <p:ph type="ctrTitle"/>
          </p:nvPr>
        </p:nvSpPr>
        <p:spPr>
          <a:xfrm>
            <a:off x="1362000" y="1767025"/>
            <a:ext cx="6420000" cy="23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500"/>
              <a:t>The success of your presentation will be judged not by the knowledge you send but by what the listener receives. </a:t>
            </a:r>
            <a:endParaRPr i="1" sz="2500"/>
          </a:p>
          <a:p>
            <a:pPr indent="0" lvl="0" marL="0" rtl="0" algn="l">
              <a:spcBef>
                <a:spcPts val="0"/>
              </a:spcBef>
              <a:spcAft>
                <a:spcPts val="0"/>
              </a:spcAft>
              <a:buNone/>
            </a:pPr>
            <a:r>
              <a:t/>
            </a:r>
            <a:endParaRPr sz="2500"/>
          </a:p>
          <a:p>
            <a:pPr indent="457200" lvl="0" marL="3657600" rtl="0" algn="l">
              <a:spcBef>
                <a:spcPts val="0"/>
              </a:spcBef>
              <a:spcAft>
                <a:spcPts val="0"/>
              </a:spcAft>
              <a:buNone/>
            </a:pPr>
            <a:r>
              <a:rPr lang="en" sz="2500"/>
              <a:t>- Lilly Walters</a:t>
            </a:r>
            <a:endParaRPr sz="2500"/>
          </a:p>
        </p:txBody>
      </p:sp>
      <p:sp>
        <p:nvSpPr>
          <p:cNvPr id="97" name="Google Shape;97;p14"/>
          <p:cNvSpPr txBox="1"/>
          <p:nvPr/>
        </p:nvSpPr>
        <p:spPr>
          <a:xfrm>
            <a:off x="65425" y="1291389"/>
            <a:ext cx="1957200" cy="18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EFEFEF"/>
                </a:solidFill>
                <a:latin typeface="Nixie One"/>
                <a:ea typeface="Nixie One"/>
                <a:cs typeface="Nixie One"/>
                <a:sym typeface="Nixie One"/>
              </a:rPr>
              <a:t>“</a:t>
            </a:r>
            <a:endParaRPr sz="12000">
              <a:solidFill>
                <a:srgbClr val="EFEFEF"/>
              </a:solidFill>
              <a:latin typeface="Nixie One"/>
              <a:ea typeface="Nixie One"/>
              <a:cs typeface="Nixie One"/>
              <a:sym typeface="Nixie On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86"/>
          <p:cNvPicPr preferRelativeResize="0"/>
          <p:nvPr/>
        </p:nvPicPr>
        <p:blipFill>
          <a:blip r:embed="rId3">
            <a:alphaModFix/>
          </a:blip>
          <a:stretch>
            <a:fillRect/>
          </a:stretch>
        </p:blipFill>
        <p:spPr>
          <a:xfrm>
            <a:off x="3783774" y="3690925"/>
            <a:ext cx="1547800" cy="1547825"/>
          </a:xfrm>
          <a:prstGeom prst="rect">
            <a:avLst/>
          </a:prstGeom>
          <a:noFill/>
          <a:ln>
            <a:noFill/>
          </a:ln>
          <a:effectLst>
            <a:outerShdw blurRad="57150" rotWithShape="0" algn="bl" dir="5400000" dist="19050">
              <a:srgbClr val="000000">
                <a:alpha val="6000"/>
              </a:srgbClr>
            </a:outerShdw>
          </a:effectLst>
        </p:spPr>
      </p:pic>
      <p:pic>
        <p:nvPicPr>
          <p:cNvPr id="794" name="Google Shape;794;p86"/>
          <p:cNvPicPr preferRelativeResize="0"/>
          <p:nvPr/>
        </p:nvPicPr>
        <p:blipFill rotWithShape="1">
          <a:blip r:embed="rId4">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795" name="Google Shape;795;p86"/>
          <p:cNvPicPr preferRelativeResize="0"/>
          <p:nvPr/>
        </p:nvPicPr>
        <p:blipFill rotWithShape="1">
          <a:blip r:embed="rId4">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796" name="Google Shape;796;p86"/>
          <p:cNvPicPr preferRelativeResize="0"/>
          <p:nvPr/>
        </p:nvPicPr>
        <p:blipFill rotWithShape="1">
          <a:blip r:embed="rId4">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797" name="Google Shape;797;p86"/>
          <p:cNvPicPr preferRelativeResize="0"/>
          <p:nvPr/>
        </p:nvPicPr>
        <p:blipFill rotWithShape="1">
          <a:blip r:embed="rId4">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798" name="Google Shape;798;p86"/>
          <p:cNvPicPr preferRelativeResize="0"/>
          <p:nvPr/>
        </p:nvPicPr>
        <p:blipFill rotWithShape="1">
          <a:blip r:embed="rId4">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799" name="Google Shape;799;p86"/>
          <p:cNvPicPr preferRelativeResize="0"/>
          <p:nvPr/>
        </p:nvPicPr>
        <p:blipFill rotWithShape="1">
          <a:blip r:embed="rId4">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800" name="Google Shape;800;p86"/>
          <p:cNvPicPr preferRelativeResize="0"/>
          <p:nvPr/>
        </p:nvPicPr>
        <p:blipFill rotWithShape="1">
          <a:blip r:embed="rId4">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801" name="Google Shape;801;p86"/>
          <p:cNvPicPr preferRelativeResize="0"/>
          <p:nvPr/>
        </p:nvPicPr>
        <p:blipFill rotWithShape="1">
          <a:blip r:embed="rId4">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802" name="Google Shape;802;p86"/>
          <p:cNvPicPr preferRelativeResize="0"/>
          <p:nvPr/>
        </p:nvPicPr>
        <p:blipFill rotWithShape="1">
          <a:blip r:embed="rId4">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803" name="Google Shape;803;p86"/>
          <p:cNvPicPr preferRelativeResize="0"/>
          <p:nvPr/>
        </p:nvPicPr>
        <p:blipFill rotWithShape="1">
          <a:blip r:embed="rId4">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804" name="Google Shape;804;p86"/>
          <p:cNvPicPr preferRelativeResize="0"/>
          <p:nvPr/>
        </p:nvPicPr>
        <p:blipFill rotWithShape="1">
          <a:blip r:embed="rId4">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805" name="Google Shape;805;p86"/>
          <p:cNvPicPr preferRelativeResize="0"/>
          <p:nvPr/>
        </p:nvPicPr>
        <p:blipFill rotWithShape="1">
          <a:blip r:embed="rId4">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806" name="Google Shape;806;p86"/>
          <p:cNvPicPr preferRelativeResize="0"/>
          <p:nvPr/>
        </p:nvPicPr>
        <p:blipFill rotWithShape="1">
          <a:blip r:embed="rId4">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807" name="Google Shape;807;p86"/>
          <p:cNvPicPr preferRelativeResize="0"/>
          <p:nvPr/>
        </p:nvPicPr>
        <p:blipFill rotWithShape="1">
          <a:blip r:embed="rId4">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808" name="Google Shape;808;p86"/>
          <p:cNvPicPr preferRelativeResize="0"/>
          <p:nvPr/>
        </p:nvPicPr>
        <p:blipFill rotWithShape="1">
          <a:blip r:embed="rId4">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809" name="Google Shape;809;p86"/>
          <p:cNvPicPr preferRelativeResize="0"/>
          <p:nvPr/>
        </p:nvPicPr>
        <p:blipFill rotWithShape="1">
          <a:blip r:embed="rId4">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810" name="Google Shape;810;p86"/>
          <p:cNvPicPr preferRelativeResize="0"/>
          <p:nvPr/>
        </p:nvPicPr>
        <p:blipFill rotWithShape="1">
          <a:blip r:embed="rId4">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811" name="Google Shape;811;p86"/>
          <p:cNvPicPr preferRelativeResize="0"/>
          <p:nvPr/>
        </p:nvPicPr>
        <p:blipFill rotWithShape="1">
          <a:blip r:embed="rId4">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812" name="Google Shape;812;p86"/>
          <p:cNvPicPr preferRelativeResize="0"/>
          <p:nvPr/>
        </p:nvPicPr>
        <p:blipFill rotWithShape="1">
          <a:blip r:embed="rId4">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813" name="Google Shape;813;p86"/>
          <p:cNvPicPr preferRelativeResize="0"/>
          <p:nvPr/>
        </p:nvPicPr>
        <p:blipFill rotWithShape="1">
          <a:blip r:embed="rId4">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814" name="Google Shape;814;p86"/>
          <p:cNvPicPr preferRelativeResize="0"/>
          <p:nvPr/>
        </p:nvPicPr>
        <p:blipFill rotWithShape="1">
          <a:blip r:embed="rId4">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815" name="Google Shape;815;p86"/>
          <p:cNvPicPr preferRelativeResize="0"/>
          <p:nvPr/>
        </p:nvPicPr>
        <p:blipFill rotWithShape="1">
          <a:blip r:embed="rId4">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816" name="Google Shape;816;p86"/>
          <p:cNvPicPr preferRelativeResize="0"/>
          <p:nvPr/>
        </p:nvPicPr>
        <p:blipFill rotWithShape="1">
          <a:blip r:embed="rId4">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817" name="Google Shape;817;p86"/>
          <p:cNvPicPr preferRelativeResize="0"/>
          <p:nvPr/>
        </p:nvPicPr>
        <p:blipFill rotWithShape="1">
          <a:blip r:embed="rId4">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818" name="Google Shape;818;p86"/>
          <p:cNvPicPr preferRelativeResize="0"/>
          <p:nvPr/>
        </p:nvPicPr>
        <p:blipFill rotWithShape="1">
          <a:blip r:embed="rId4">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819" name="Google Shape;819;p86"/>
          <p:cNvPicPr preferRelativeResize="0"/>
          <p:nvPr/>
        </p:nvPicPr>
        <p:blipFill rotWithShape="1">
          <a:blip r:embed="rId4">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820" name="Google Shape;820;p86"/>
          <p:cNvPicPr preferRelativeResize="0"/>
          <p:nvPr/>
        </p:nvPicPr>
        <p:blipFill rotWithShape="1">
          <a:blip r:embed="rId4">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821" name="Google Shape;821;p86"/>
          <p:cNvPicPr preferRelativeResize="0"/>
          <p:nvPr/>
        </p:nvPicPr>
        <p:blipFill rotWithShape="1">
          <a:blip r:embed="rId4">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822" name="Google Shape;822;p86"/>
          <p:cNvPicPr preferRelativeResize="0"/>
          <p:nvPr/>
        </p:nvPicPr>
        <p:blipFill rotWithShape="1">
          <a:blip r:embed="rId4">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823" name="Google Shape;823;p86"/>
          <p:cNvPicPr preferRelativeResize="0"/>
          <p:nvPr/>
        </p:nvPicPr>
        <p:blipFill rotWithShape="1">
          <a:blip r:embed="rId4">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824" name="Google Shape;824;p86"/>
          <p:cNvPicPr preferRelativeResize="0"/>
          <p:nvPr/>
        </p:nvPicPr>
        <p:blipFill rotWithShape="1">
          <a:blip r:embed="rId4">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825" name="Google Shape;825;p86"/>
          <p:cNvPicPr preferRelativeResize="0"/>
          <p:nvPr/>
        </p:nvPicPr>
        <p:blipFill rotWithShape="1">
          <a:blip r:embed="rId4">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826" name="Google Shape;826;p86"/>
          <p:cNvPicPr preferRelativeResize="0"/>
          <p:nvPr/>
        </p:nvPicPr>
        <p:blipFill rotWithShape="1">
          <a:blip r:embed="rId4">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827" name="Google Shape;827;p86"/>
          <p:cNvPicPr preferRelativeResize="0"/>
          <p:nvPr/>
        </p:nvPicPr>
        <p:blipFill rotWithShape="1">
          <a:blip r:embed="rId4">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828" name="Google Shape;828;p86"/>
          <p:cNvPicPr preferRelativeResize="0"/>
          <p:nvPr/>
        </p:nvPicPr>
        <p:blipFill rotWithShape="1">
          <a:blip r:embed="rId4">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829" name="Google Shape;829;p86"/>
          <p:cNvPicPr preferRelativeResize="0"/>
          <p:nvPr/>
        </p:nvPicPr>
        <p:blipFill rotWithShape="1">
          <a:blip r:embed="rId4">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830" name="Google Shape;830;p86"/>
          <p:cNvPicPr preferRelativeResize="0"/>
          <p:nvPr/>
        </p:nvPicPr>
        <p:blipFill rotWithShape="1">
          <a:blip r:embed="rId4">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831" name="Google Shape;831;p86"/>
          <p:cNvPicPr preferRelativeResize="0"/>
          <p:nvPr/>
        </p:nvPicPr>
        <p:blipFill rotWithShape="1">
          <a:blip r:embed="rId4">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832" name="Google Shape;832;p86"/>
          <p:cNvPicPr preferRelativeResize="0"/>
          <p:nvPr/>
        </p:nvPicPr>
        <p:blipFill rotWithShape="1">
          <a:blip r:embed="rId4">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833" name="Google Shape;833;p86"/>
          <p:cNvPicPr preferRelativeResize="0"/>
          <p:nvPr/>
        </p:nvPicPr>
        <p:blipFill rotWithShape="1">
          <a:blip r:embed="rId4">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834" name="Google Shape;834;p86"/>
          <p:cNvPicPr preferRelativeResize="0"/>
          <p:nvPr/>
        </p:nvPicPr>
        <p:blipFill rotWithShape="1">
          <a:blip r:embed="rId4">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835" name="Google Shape;835;p86"/>
          <p:cNvPicPr preferRelativeResize="0"/>
          <p:nvPr/>
        </p:nvPicPr>
        <p:blipFill rotWithShape="1">
          <a:blip r:embed="rId4">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836" name="Google Shape;836;p86"/>
          <p:cNvPicPr preferRelativeResize="0"/>
          <p:nvPr/>
        </p:nvPicPr>
        <p:blipFill rotWithShape="1">
          <a:blip r:embed="rId4">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837" name="Google Shape;837;p86"/>
          <p:cNvPicPr preferRelativeResize="0"/>
          <p:nvPr/>
        </p:nvPicPr>
        <p:blipFill rotWithShape="1">
          <a:blip r:embed="rId4">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838" name="Google Shape;838;p86"/>
          <p:cNvPicPr preferRelativeResize="0"/>
          <p:nvPr/>
        </p:nvPicPr>
        <p:blipFill rotWithShape="1">
          <a:blip r:embed="rId4">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839" name="Google Shape;839;p86"/>
          <p:cNvPicPr preferRelativeResize="0"/>
          <p:nvPr/>
        </p:nvPicPr>
        <p:blipFill rotWithShape="1">
          <a:blip r:embed="rId4">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840" name="Google Shape;840;p86"/>
          <p:cNvPicPr preferRelativeResize="0"/>
          <p:nvPr/>
        </p:nvPicPr>
        <p:blipFill rotWithShape="1">
          <a:blip r:embed="rId4">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841" name="Google Shape;841;p86"/>
          <p:cNvPicPr preferRelativeResize="0"/>
          <p:nvPr/>
        </p:nvPicPr>
        <p:blipFill rotWithShape="1">
          <a:blip r:embed="rId4">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842" name="Google Shape;842;p86"/>
          <p:cNvPicPr preferRelativeResize="0"/>
          <p:nvPr/>
        </p:nvPicPr>
        <p:blipFill rotWithShape="1">
          <a:blip r:embed="rId4">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843" name="Google Shape;843;p86"/>
          <p:cNvPicPr preferRelativeResize="0"/>
          <p:nvPr/>
        </p:nvPicPr>
        <p:blipFill rotWithShape="1">
          <a:blip r:embed="rId4">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844" name="Google Shape;844;p86"/>
          <p:cNvPicPr preferRelativeResize="0"/>
          <p:nvPr/>
        </p:nvPicPr>
        <p:blipFill rotWithShape="1">
          <a:blip r:embed="rId4">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845" name="Google Shape;845;p86"/>
          <p:cNvPicPr preferRelativeResize="0"/>
          <p:nvPr/>
        </p:nvPicPr>
        <p:blipFill rotWithShape="1">
          <a:blip r:embed="rId4">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846" name="Google Shape;846;p86"/>
          <p:cNvPicPr preferRelativeResize="0"/>
          <p:nvPr/>
        </p:nvPicPr>
        <p:blipFill rotWithShape="1">
          <a:blip r:embed="rId4">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847" name="Google Shape;847;p86"/>
          <p:cNvPicPr preferRelativeResize="0"/>
          <p:nvPr/>
        </p:nvPicPr>
        <p:blipFill rotWithShape="1">
          <a:blip r:embed="rId4">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848" name="Google Shape;848;p86"/>
          <p:cNvPicPr preferRelativeResize="0"/>
          <p:nvPr/>
        </p:nvPicPr>
        <p:blipFill rotWithShape="1">
          <a:blip r:embed="rId4">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849" name="Google Shape;849;p86"/>
          <p:cNvPicPr preferRelativeResize="0"/>
          <p:nvPr/>
        </p:nvPicPr>
        <p:blipFill rotWithShape="1">
          <a:blip r:embed="rId4">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850" name="Google Shape;850;p86"/>
          <p:cNvPicPr preferRelativeResize="0"/>
          <p:nvPr/>
        </p:nvPicPr>
        <p:blipFill rotWithShape="1">
          <a:blip r:embed="rId4">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pic>
        <p:nvPicPr>
          <p:cNvPr id="851" name="Google Shape;851;p86"/>
          <p:cNvPicPr preferRelativeResize="0"/>
          <p:nvPr/>
        </p:nvPicPr>
        <p:blipFill rotWithShape="1">
          <a:blip r:embed="rId5">
            <a:alphaModFix/>
          </a:blip>
          <a:srcRect b="43715" l="30498" r="31172" t="0"/>
          <a:stretch/>
        </p:blipFill>
        <p:spPr>
          <a:xfrm>
            <a:off x="2810600" y="522275"/>
            <a:ext cx="369350" cy="540525"/>
          </a:xfrm>
          <a:prstGeom prst="rect">
            <a:avLst/>
          </a:prstGeom>
          <a:noFill/>
          <a:ln>
            <a:noFill/>
          </a:ln>
        </p:spPr>
      </p:pic>
      <p:pic>
        <p:nvPicPr>
          <p:cNvPr id="852" name="Google Shape;852;p86"/>
          <p:cNvPicPr preferRelativeResize="0"/>
          <p:nvPr/>
        </p:nvPicPr>
        <p:blipFill rotWithShape="1">
          <a:blip r:embed="rId4">
            <a:alphaModFix amt="81000"/>
          </a:blip>
          <a:srcRect b="43715" l="25724" r="25209" t="0"/>
          <a:stretch/>
        </p:blipFill>
        <p:spPr>
          <a:xfrm>
            <a:off x="2330100" y="2975475"/>
            <a:ext cx="472800" cy="540525"/>
          </a:xfrm>
          <a:prstGeom prst="rect">
            <a:avLst/>
          </a:prstGeom>
          <a:noFill/>
          <a:ln>
            <a:noFill/>
          </a:ln>
          <a:effectLst>
            <a:outerShdw blurRad="57150" rotWithShape="0" algn="bl" dir="5400000" dist="19050">
              <a:srgbClr val="000000">
                <a:alpha val="6000"/>
              </a:srgbClr>
            </a:outerShdw>
          </a:effectLst>
        </p:spPr>
      </p:pic>
      <p:cxnSp>
        <p:nvCxnSpPr>
          <p:cNvPr id="853" name="Google Shape;853;p86"/>
          <p:cNvCxnSpPr/>
          <p:nvPr/>
        </p:nvCxnSpPr>
        <p:spPr>
          <a:xfrm rot="10800000">
            <a:off x="3251700" y="1159425"/>
            <a:ext cx="3263400" cy="1250400"/>
          </a:xfrm>
          <a:prstGeom prst="straightConnector1">
            <a:avLst/>
          </a:prstGeom>
          <a:noFill/>
          <a:ln cap="flat" cmpd="sng" w="28575">
            <a:solidFill>
              <a:srgbClr val="F1C232"/>
            </a:solidFill>
            <a:prstDash val="solid"/>
            <a:round/>
            <a:headEnd len="med" w="med" type="none"/>
            <a:tailEnd len="med" w="med" type="triangle"/>
          </a:ln>
        </p:spPr>
      </p:cxnSp>
      <p:cxnSp>
        <p:nvCxnSpPr>
          <p:cNvPr id="854" name="Google Shape;854;p86"/>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cxnSp>
        <p:nvCxnSpPr>
          <p:cNvPr id="855" name="Google Shape;855;p86"/>
          <p:cNvCxnSpPr/>
          <p:nvPr/>
        </p:nvCxnSpPr>
        <p:spPr>
          <a:xfrm flipH="1" rot="10800000">
            <a:off x="2638425" y="2505000"/>
            <a:ext cx="3905400" cy="581100"/>
          </a:xfrm>
          <a:prstGeom prst="straightConnector1">
            <a:avLst/>
          </a:prstGeom>
          <a:noFill/>
          <a:ln cap="flat" cmpd="sng" w="28575">
            <a:solidFill>
              <a:srgbClr val="F1C232"/>
            </a:solidFill>
            <a:prstDash val="solid"/>
            <a:round/>
            <a:headEnd len="med" w="med"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7"/>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1" name="Google Shape;861;p87"/>
          <p:cNvPicPr preferRelativeResize="0"/>
          <p:nvPr/>
        </p:nvPicPr>
        <p:blipFill>
          <a:blip r:embed="rId3">
            <a:alphaModFix/>
          </a:blip>
          <a:stretch>
            <a:fillRect/>
          </a:stretch>
        </p:blipFill>
        <p:spPr>
          <a:xfrm>
            <a:off x="3783774" y="3690925"/>
            <a:ext cx="1547800" cy="1547825"/>
          </a:xfrm>
          <a:prstGeom prst="rect">
            <a:avLst/>
          </a:prstGeom>
          <a:noFill/>
          <a:ln>
            <a:noFill/>
          </a:ln>
          <a:effectLst>
            <a:outerShdw blurRad="57150" rotWithShape="0" algn="bl" dir="5400000" dist="19050">
              <a:srgbClr val="000000">
                <a:alpha val="6000"/>
              </a:srgbClr>
            </a:outerShdw>
          </a:effectLst>
        </p:spPr>
      </p:pic>
      <p:cxnSp>
        <p:nvCxnSpPr>
          <p:cNvPr id="862" name="Google Shape;862;p87"/>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pic>
        <p:nvPicPr>
          <p:cNvPr id="863" name="Google Shape;863;p87"/>
          <p:cNvPicPr preferRelativeResize="0"/>
          <p:nvPr/>
        </p:nvPicPr>
        <p:blipFill rotWithShape="1">
          <a:blip r:embed="rId4">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864" name="Google Shape;864;p87"/>
          <p:cNvPicPr preferRelativeResize="0"/>
          <p:nvPr/>
        </p:nvPicPr>
        <p:blipFill rotWithShape="1">
          <a:blip r:embed="rId4">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865" name="Google Shape;865;p87"/>
          <p:cNvPicPr preferRelativeResize="0"/>
          <p:nvPr/>
        </p:nvPicPr>
        <p:blipFill rotWithShape="1">
          <a:blip r:embed="rId4">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866" name="Google Shape;866;p87"/>
          <p:cNvPicPr preferRelativeResize="0"/>
          <p:nvPr/>
        </p:nvPicPr>
        <p:blipFill rotWithShape="1">
          <a:blip r:embed="rId4">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867" name="Google Shape;867;p87"/>
          <p:cNvPicPr preferRelativeResize="0"/>
          <p:nvPr/>
        </p:nvPicPr>
        <p:blipFill rotWithShape="1">
          <a:blip r:embed="rId4">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868" name="Google Shape;868;p87"/>
          <p:cNvPicPr preferRelativeResize="0"/>
          <p:nvPr/>
        </p:nvPicPr>
        <p:blipFill rotWithShape="1">
          <a:blip r:embed="rId4">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869" name="Google Shape;869;p87"/>
          <p:cNvPicPr preferRelativeResize="0"/>
          <p:nvPr/>
        </p:nvPicPr>
        <p:blipFill rotWithShape="1">
          <a:blip r:embed="rId4">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870" name="Google Shape;870;p87"/>
          <p:cNvPicPr preferRelativeResize="0"/>
          <p:nvPr/>
        </p:nvPicPr>
        <p:blipFill rotWithShape="1">
          <a:blip r:embed="rId4">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871" name="Google Shape;871;p87"/>
          <p:cNvPicPr preferRelativeResize="0"/>
          <p:nvPr/>
        </p:nvPicPr>
        <p:blipFill rotWithShape="1">
          <a:blip r:embed="rId4">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872" name="Google Shape;872;p87"/>
          <p:cNvPicPr preferRelativeResize="0"/>
          <p:nvPr/>
        </p:nvPicPr>
        <p:blipFill rotWithShape="1">
          <a:blip r:embed="rId4">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873" name="Google Shape;873;p87"/>
          <p:cNvPicPr preferRelativeResize="0"/>
          <p:nvPr/>
        </p:nvPicPr>
        <p:blipFill rotWithShape="1">
          <a:blip r:embed="rId4">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874" name="Google Shape;874;p87"/>
          <p:cNvPicPr preferRelativeResize="0"/>
          <p:nvPr/>
        </p:nvPicPr>
        <p:blipFill rotWithShape="1">
          <a:blip r:embed="rId4">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875" name="Google Shape;875;p87"/>
          <p:cNvPicPr preferRelativeResize="0"/>
          <p:nvPr/>
        </p:nvPicPr>
        <p:blipFill rotWithShape="1">
          <a:blip r:embed="rId4">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876" name="Google Shape;876;p87"/>
          <p:cNvPicPr preferRelativeResize="0"/>
          <p:nvPr/>
        </p:nvPicPr>
        <p:blipFill rotWithShape="1">
          <a:blip r:embed="rId4">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877" name="Google Shape;877;p87"/>
          <p:cNvPicPr preferRelativeResize="0"/>
          <p:nvPr/>
        </p:nvPicPr>
        <p:blipFill rotWithShape="1">
          <a:blip r:embed="rId4">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878" name="Google Shape;878;p87"/>
          <p:cNvPicPr preferRelativeResize="0"/>
          <p:nvPr/>
        </p:nvPicPr>
        <p:blipFill rotWithShape="1">
          <a:blip r:embed="rId4">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879" name="Google Shape;879;p87"/>
          <p:cNvPicPr preferRelativeResize="0"/>
          <p:nvPr/>
        </p:nvPicPr>
        <p:blipFill rotWithShape="1">
          <a:blip r:embed="rId4">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880" name="Google Shape;880;p87"/>
          <p:cNvPicPr preferRelativeResize="0"/>
          <p:nvPr/>
        </p:nvPicPr>
        <p:blipFill rotWithShape="1">
          <a:blip r:embed="rId4">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881" name="Google Shape;881;p87"/>
          <p:cNvPicPr preferRelativeResize="0"/>
          <p:nvPr/>
        </p:nvPicPr>
        <p:blipFill rotWithShape="1">
          <a:blip r:embed="rId4">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882" name="Google Shape;882;p87"/>
          <p:cNvPicPr preferRelativeResize="0"/>
          <p:nvPr/>
        </p:nvPicPr>
        <p:blipFill rotWithShape="1">
          <a:blip r:embed="rId4">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883" name="Google Shape;883;p87"/>
          <p:cNvPicPr preferRelativeResize="0"/>
          <p:nvPr/>
        </p:nvPicPr>
        <p:blipFill rotWithShape="1">
          <a:blip r:embed="rId4">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884" name="Google Shape;884;p87"/>
          <p:cNvPicPr preferRelativeResize="0"/>
          <p:nvPr/>
        </p:nvPicPr>
        <p:blipFill rotWithShape="1">
          <a:blip r:embed="rId4">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885" name="Google Shape;885;p87"/>
          <p:cNvPicPr preferRelativeResize="0"/>
          <p:nvPr/>
        </p:nvPicPr>
        <p:blipFill rotWithShape="1">
          <a:blip r:embed="rId4">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886" name="Google Shape;886;p87"/>
          <p:cNvPicPr preferRelativeResize="0"/>
          <p:nvPr/>
        </p:nvPicPr>
        <p:blipFill rotWithShape="1">
          <a:blip r:embed="rId4">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887" name="Google Shape;887;p87"/>
          <p:cNvPicPr preferRelativeResize="0"/>
          <p:nvPr/>
        </p:nvPicPr>
        <p:blipFill rotWithShape="1">
          <a:blip r:embed="rId4">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888" name="Google Shape;888;p87"/>
          <p:cNvPicPr preferRelativeResize="0"/>
          <p:nvPr/>
        </p:nvPicPr>
        <p:blipFill rotWithShape="1">
          <a:blip r:embed="rId4">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889" name="Google Shape;889;p87"/>
          <p:cNvPicPr preferRelativeResize="0"/>
          <p:nvPr/>
        </p:nvPicPr>
        <p:blipFill rotWithShape="1">
          <a:blip r:embed="rId4">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890" name="Google Shape;890;p87"/>
          <p:cNvPicPr preferRelativeResize="0"/>
          <p:nvPr/>
        </p:nvPicPr>
        <p:blipFill rotWithShape="1">
          <a:blip r:embed="rId4">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891" name="Google Shape;891;p87"/>
          <p:cNvPicPr preferRelativeResize="0"/>
          <p:nvPr/>
        </p:nvPicPr>
        <p:blipFill rotWithShape="1">
          <a:blip r:embed="rId4">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892" name="Google Shape;892;p87"/>
          <p:cNvPicPr preferRelativeResize="0"/>
          <p:nvPr/>
        </p:nvPicPr>
        <p:blipFill rotWithShape="1">
          <a:blip r:embed="rId4">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893" name="Google Shape;893;p87"/>
          <p:cNvPicPr preferRelativeResize="0"/>
          <p:nvPr/>
        </p:nvPicPr>
        <p:blipFill rotWithShape="1">
          <a:blip r:embed="rId4">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894" name="Google Shape;894;p87"/>
          <p:cNvPicPr preferRelativeResize="0"/>
          <p:nvPr/>
        </p:nvPicPr>
        <p:blipFill rotWithShape="1">
          <a:blip r:embed="rId4">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895" name="Google Shape;895;p87"/>
          <p:cNvPicPr preferRelativeResize="0"/>
          <p:nvPr/>
        </p:nvPicPr>
        <p:blipFill rotWithShape="1">
          <a:blip r:embed="rId4">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896" name="Google Shape;896;p87"/>
          <p:cNvPicPr preferRelativeResize="0"/>
          <p:nvPr/>
        </p:nvPicPr>
        <p:blipFill rotWithShape="1">
          <a:blip r:embed="rId4">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897" name="Google Shape;897;p87"/>
          <p:cNvPicPr preferRelativeResize="0"/>
          <p:nvPr/>
        </p:nvPicPr>
        <p:blipFill rotWithShape="1">
          <a:blip r:embed="rId4">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898" name="Google Shape;898;p87"/>
          <p:cNvPicPr preferRelativeResize="0"/>
          <p:nvPr/>
        </p:nvPicPr>
        <p:blipFill rotWithShape="1">
          <a:blip r:embed="rId4">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899" name="Google Shape;899;p87"/>
          <p:cNvPicPr preferRelativeResize="0"/>
          <p:nvPr/>
        </p:nvPicPr>
        <p:blipFill rotWithShape="1">
          <a:blip r:embed="rId4">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900" name="Google Shape;900;p87"/>
          <p:cNvPicPr preferRelativeResize="0"/>
          <p:nvPr/>
        </p:nvPicPr>
        <p:blipFill rotWithShape="1">
          <a:blip r:embed="rId4">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901" name="Google Shape;901;p87"/>
          <p:cNvPicPr preferRelativeResize="0"/>
          <p:nvPr/>
        </p:nvPicPr>
        <p:blipFill rotWithShape="1">
          <a:blip r:embed="rId4">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902" name="Google Shape;902;p87"/>
          <p:cNvPicPr preferRelativeResize="0"/>
          <p:nvPr/>
        </p:nvPicPr>
        <p:blipFill rotWithShape="1">
          <a:blip r:embed="rId4">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903" name="Google Shape;903;p87"/>
          <p:cNvPicPr preferRelativeResize="0"/>
          <p:nvPr/>
        </p:nvPicPr>
        <p:blipFill rotWithShape="1">
          <a:blip r:embed="rId4">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904" name="Google Shape;904;p87"/>
          <p:cNvPicPr preferRelativeResize="0"/>
          <p:nvPr/>
        </p:nvPicPr>
        <p:blipFill rotWithShape="1">
          <a:blip r:embed="rId4">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905" name="Google Shape;905;p87"/>
          <p:cNvPicPr preferRelativeResize="0"/>
          <p:nvPr/>
        </p:nvPicPr>
        <p:blipFill rotWithShape="1">
          <a:blip r:embed="rId4">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906" name="Google Shape;906;p87"/>
          <p:cNvPicPr preferRelativeResize="0"/>
          <p:nvPr/>
        </p:nvPicPr>
        <p:blipFill rotWithShape="1">
          <a:blip r:embed="rId4">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907" name="Google Shape;907;p87"/>
          <p:cNvPicPr preferRelativeResize="0"/>
          <p:nvPr/>
        </p:nvPicPr>
        <p:blipFill rotWithShape="1">
          <a:blip r:embed="rId4">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908" name="Google Shape;908;p87"/>
          <p:cNvPicPr preferRelativeResize="0"/>
          <p:nvPr/>
        </p:nvPicPr>
        <p:blipFill rotWithShape="1">
          <a:blip r:embed="rId4">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909" name="Google Shape;909;p87"/>
          <p:cNvPicPr preferRelativeResize="0"/>
          <p:nvPr/>
        </p:nvPicPr>
        <p:blipFill rotWithShape="1">
          <a:blip r:embed="rId4">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910" name="Google Shape;910;p87"/>
          <p:cNvPicPr preferRelativeResize="0"/>
          <p:nvPr/>
        </p:nvPicPr>
        <p:blipFill rotWithShape="1">
          <a:blip r:embed="rId4">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911" name="Google Shape;911;p87"/>
          <p:cNvPicPr preferRelativeResize="0"/>
          <p:nvPr/>
        </p:nvPicPr>
        <p:blipFill rotWithShape="1">
          <a:blip r:embed="rId4">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912" name="Google Shape;912;p87"/>
          <p:cNvPicPr preferRelativeResize="0"/>
          <p:nvPr/>
        </p:nvPicPr>
        <p:blipFill rotWithShape="1">
          <a:blip r:embed="rId4">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913" name="Google Shape;913;p87"/>
          <p:cNvPicPr preferRelativeResize="0"/>
          <p:nvPr/>
        </p:nvPicPr>
        <p:blipFill rotWithShape="1">
          <a:blip r:embed="rId4">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914" name="Google Shape;914;p87"/>
          <p:cNvPicPr preferRelativeResize="0"/>
          <p:nvPr/>
        </p:nvPicPr>
        <p:blipFill rotWithShape="1">
          <a:blip r:embed="rId4">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915" name="Google Shape;915;p87"/>
          <p:cNvPicPr preferRelativeResize="0"/>
          <p:nvPr/>
        </p:nvPicPr>
        <p:blipFill rotWithShape="1">
          <a:blip r:embed="rId4">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916" name="Google Shape;916;p87"/>
          <p:cNvPicPr preferRelativeResize="0"/>
          <p:nvPr/>
        </p:nvPicPr>
        <p:blipFill rotWithShape="1">
          <a:blip r:embed="rId4">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917" name="Google Shape;917;p87"/>
          <p:cNvPicPr preferRelativeResize="0"/>
          <p:nvPr/>
        </p:nvPicPr>
        <p:blipFill rotWithShape="1">
          <a:blip r:embed="rId4">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918" name="Google Shape;918;p87"/>
          <p:cNvPicPr preferRelativeResize="0"/>
          <p:nvPr/>
        </p:nvPicPr>
        <p:blipFill rotWithShape="1">
          <a:blip r:embed="rId4">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919" name="Google Shape;919;p87"/>
          <p:cNvPicPr preferRelativeResize="0"/>
          <p:nvPr/>
        </p:nvPicPr>
        <p:blipFill rotWithShape="1">
          <a:blip r:embed="rId4">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cxnSp>
        <p:nvCxnSpPr>
          <p:cNvPr id="920" name="Google Shape;920;p87"/>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cxnSp>
        <p:nvCxnSpPr>
          <p:cNvPr id="921" name="Google Shape;921;p87"/>
          <p:cNvCxnSpPr/>
          <p:nvPr/>
        </p:nvCxnSpPr>
        <p:spPr>
          <a:xfrm flipH="1" rot="10800000">
            <a:off x="2638425" y="2505000"/>
            <a:ext cx="3905400" cy="581100"/>
          </a:xfrm>
          <a:prstGeom prst="straightConnector1">
            <a:avLst/>
          </a:prstGeom>
          <a:noFill/>
          <a:ln cap="flat" cmpd="sng" w="28575">
            <a:solidFill>
              <a:srgbClr val="F1C232"/>
            </a:solidFill>
            <a:prstDash val="solid"/>
            <a:round/>
            <a:headEnd len="med" w="med" type="none"/>
            <a:tailEnd len="med" w="med" type="triangle"/>
          </a:ln>
        </p:spPr>
      </p:cxnSp>
      <p:pic>
        <p:nvPicPr>
          <p:cNvPr id="922" name="Google Shape;922;p87"/>
          <p:cNvPicPr preferRelativeResize="0"/>
          <p:nvPr/>
        </p:nvPicPr>
        <p:blipFill rotWithShape="1">
          <a:blip r:embed="rId4">
            <a:alphaModFix amt="81000"/>
          </a:blip>
          <a:srcRect b="43715" l="25724" r="25209" t="0"/>
          <a:stretch/>
        </p:blipFill>
        <p:spPr>
          <a:xfrm>
            <a:off x="2330100" y="2962800"/>
            <a:ext cx="472800" cy="540525"/>
          </a:xfrm>
          <a:prstGeom prst="rect">
            <a:avLst/>
          </a:prstGeom>
          <a:noFill/>
          <a:ln>
            <a:noFill/>
          </a:ln>
          <a:effectLst>
            <a:outerShdw blurRad="57150" rotWithShape="0" algn="bl" dir="5400000" dist="19050">
              <a:srgbClr val="000000">
                <a:alpha val="6000"/>
              </a:srgbClr>
            </a:outerShdw>
          </a:effectLst>
        </p:spPr>
      </p:pic>
      <p:cxnSp>
        <p:nvCxnSpPr>
          <p:cNvPr id="923" name="Google Shape;923;p87"/>
          <p:cNvCxnSpPr/>
          <p:nvPr/>
        </p:nvCxnSpPr>
        <p:spPr>
          <a:xfrm rot="10800000">
            <a:off x="3251700" y="1159425"/>
            <a:ext cx="3263400" cy="1250400"/>
          </a:xfrm>
          <a:prstGeom prst="straightConnector1">
            <a:avLst/>
          </a:prstGeom>
          <a:noFill/>
          <a:ln cap="flat" cmpd="sng" w="28575">
            <a:solidFill>
              <a:srgbClr val="F1C232"/>
            </a:solidFill>
            <a:prstDash val="solid"/>
            <a:round/>
            <a:headEnd len="med" w="med" type="none"/>
            <a:tailEnd len="med" w="med" type="triangle"/>
          </a:ln>
        </p:spPr>
      </p:cxnSp>
      <p:cxnSp>
        <p:nvCxnSpPr>
          <p:cNvPr id="924" name="Google Shape;924;p87"/>
          <p:cNvCxnSpPr>
            <a:endCxn id="906" idx="1"/>
          </p:cNvCxnSpPr>
          <p:nvPr/>
        </p:nvCxnSpPr>
        <p:spPr>
          <a:xfrm flipH="1" rot="10800000">
            <a:off x="3173263" y="791513"/>
            <a:ext cx="3045300" cy="333000"/>
          </a:xfrm>
          <a:prstGeom prst="straightConnector1">
            <a:avLst/>
          </a:prstGeom>
          <a:noFill/>
          <a:ln cap="flat" cmpd="sng" w="28575">
            <a:solidFill>
              <a:srgbClr val="F1C232"/>
            </a:solidFill>
            <a:prstDash val="solid"/>
            <a:round/>
            <a:headEnd len="med" w="med" type="none"/>
            <a:tailEnd len="med" w="med" type="triangle"/>
          </a:ln>
        </p:spPr>
      </p:cxnSp>
      <p:pic>
        <p:nvPicPr>
          <p:cNvPr id="925" name="Google Shape;925;p87"/>
          <p:cNvPicPr preferRelativeResize="0"/>
          <p:nvPr/>
        </p:nvPicPr>
        <p:blipFill rotWithShape="1">
          <a:blip r:embed="rId5">
            <a:alphaModFix/>
          </a:blip>
          <a:srcRect b="43715" l="30498" r="31172" t="0"/>
          <a:stretch/>
        </p:blipFill>
        <p:spPr>
          <a:xfrm>
            <a:off x="6270300" y="521250"/>
            <a:ext cx="369350" cy="5405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88"/>
          <p:cNvSpPr/>
          <p:nvPr/>
        </p:nvSpPr>
        <p:spPr>
          <a:xfrm>
            <a:off x="1928850" y="361950"/>
            <a:ext cx="5286300" cy="3219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88"/>
          <p:cNvPicPr preferRelativeResize="0"/>
          <p:nvPr/>
        </p:nvPicPr>
        <p:blipFill>
          <a:blip r:embed="rId3">
            <a:alphaModFix/>
          </a:blip>
          <a:stretch>
            <a:fillRect/>
          </a:stretch>
        </p:blipFill>
        <p:spPr>
          <a:xfrm>
            <a:off x="3783774" y="3690925"/>
            <a:ext cx="1547800" cy="1547825"/>
          </a:xfrm>
          <a:prstGeom prst="rect">
            <a:avLst/>
          </a:prstGeom>
          <a:noFill/>
          <a:ln>
            <a:noFill/>
          </a:ln>
          <a:effectLst>
            <a:outerShdw blurRad="57150" rotWithShape="0" algn="bl" dir="5400000" dist="19050">
              <a:srgbClr val="000000">
                <a:alpha val="6000"/>
              </a:srgbClr>
            </a:outerShdw>
          </a:effectLst>
        </p:spPr>
      </p:pic>
      <p:cxnSp>
        <p:nvCxnSpPr>
          <p:cNvPr id="932" name="Google Shape;932;p88"/>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pic>
        <p:nvPicPr>
          <p:cNvPr id="933" name="Google Shape;933;p88"/>
          <p:cNvPicPr preferRelativeResize="0"/>
          <p:nvPr/>
        </p:nvPicPr>
        <p:blipFill rotWithShape="1">
          <a:blip r:embed="rId4">
            <a:alphaModFix amt="81000"/>
          </a:blip>
          <a:srcRect b="43715" l="25724" r="25209" t="0"/>
          <a:stretch/>
        </p:blipFill>
        <p:spPr>
          <a:xfrm>
            <a:off x="2758875" y="2964825"/>
            <a:ext cx="472800" cy="540525"/>
          </a:xfrm>
          <a:prstGeom prst="rect">
            <a:avLst/>
          </a:prstGeom>
          <a:noFill/>
          <a:ln>
            <a:noFill/>
          </a:ln>
          <a:effectLst>
            <a:outerShdw blurRad="57150" rotWithShape="0" algn="bl" dir="5400000" dist="19050">
              <a:srgbClr val="000000">
                <a:alpha val="6000"/>
              </a:srgbClr>
            </a:outerShdw>
          </a:effectLst>
        </p:spPr>
      </p:pic>
      <p:pic>
        <p:nvPicPr>
          <p:cNvPr id="934" name="Google Shape;934;p88"/>
          <p:cNvPicPr preferRelativeResize="0"/>
          <p:nvPr/>
        </p:nvPicPr>
        <p:blipFill rotWithShape="1">
          <a:blip r:embed="rId4">
            <a:alphaModFix amt="81000"/>
          </a:blip>
          <a:srcRect b="43715" l="25724" r="25209" t="0"/>
          <a:stretch/>
        </p:blipFill>
        <p:spPr>
          <a:xfrm>
            <a:off x="1963725" y="2964825"/>
            <a:ext cx="472800" cy="540525"/>
          </a:xfrm>
          <a:prstGeom prst="rect">
            <a:avLst/>
          </a:prstGeom>
          <a:noFill/>
          <a:ln>
            <a:noFill/>
          </a:ln>
          <a:effectLst>
            <a:outerShdw blurRad="57150" rotWithShape="0" algn="bl" dir="5400000" dist="19050">
              <a:srgbClr val="000000">
                <a:alpha val="6000"/>
              </a:srgbClr>
            </a:outerShdw>
          </a:effectLst>
        </p:spPr>
      </p:pic>
      <p:pic>
        <p:nvPicPr>
          <p:cNvPr id="935" name="Google Shape;935;p88"/>
          <p:cNvPicPr preferRelativeResize="0"/>
          <p:nvPr/>
        </p:nvPicPr>
        <p:blipFill rotWithShape="1">
          <a:blip r:embed="rId4">
            <a:alphaModFix amt="81000"/>
          </a:blip>
          <a:srcRect b="43715" l="25724" r="25209" t="0"/>
          <a:stretch/>
        </p:blipFill>
        <p:spPr>
          <a:xfrm>
            <a:off x="3168300" y="2964825"/>
            <a:ext cx="472800" cy="540525"/>
          </a:xfrm>
          <a:prstGeom prst="rect">
            <a:avLst/>
          </a:prstGeom>
          <a:noFill/>
          <a:ln>
            <a:noFill/>
          </a:ln>
          <a:effectLst>
            <a:outerShdw blurRad="57150" rotWithShape="0" algn="bl" dir="5400000" dist="19050">
              <a:srgbClr val="000000">
                <a:alpha val="6000"/>
              </a:srgbClr>
            </a:outerShdw>
          </a:effectLst>
        </p:spPr>
      </p:pic>
      <p:pic>
        <p:nvPicPr>
          <p:cNvPr id="936" name="Google Shape;936;p88"/>
          <p:cNvPicPr preferRelativeResize="0"/>
          <p:nvPr/>
        </p:nvPicPr>
        <p:blipFill rotWithShape="1">
          <a:blip r:embed="rId4">
            <a:alphaModFix amt="81000"/>
          </a:blip>
          <a:srcRect b="43715" l="25724" r="25209" t="0"/>
          <a:stretch/>
        </p:blipFill>
        <p:spPr>
          <a:xfrm>
            <a:off x="3597075" y="2964825"/>
            <a:ext cx="472800" cy="540525"/>
          </a:xfrm>
          <a:prstGeom prst="rect">
            <a:avLst/>
          </a:prstGeom>
          <a:noFill/>
          <a:ln>
            <a:noFill/>
          </a:ln>
          <a:effectLst>
            <a:outerShdw blurRad="57150" rotWithShape="0" algn="bl" dir="5400000" dist="19050">
              <a:srgbClr val="000000">
                <a:alpha val="6000"/>
              </a:srgbClr>
            </a:outerShdw>
          </a:effectLst>
        </p:spPr>
      </p:pic>
      <p:pic>
        <p:nvPicPr>
          <p:cNvPr id="937" name="Google Shape;937;p88"/>
          <p:cNvPicPr preferRelativeResize="0"/>
          <p:nvPr/>
        </p:nvPicPr>
        <p:blipFill rotWithShape="1">
          <a:blip r:embed="rId4">
            <a:alphaModFix amt="81000"/>
          </a:blip>
          <a:srcRect b="43715" l="25724" r="25209" t="0"/>
          <a:stretch/>
        </p:blipFill>
        <p:spPr>
          <a:xfrm>
            <a:off x="4006500" y="2964825"/>
            <a:ext cx="472800" cy="540525"/>
          </a:xfrm>
          <a:prstGeom prst="rect">
            <a:avLst/>
          </a:prstGeom>
          <a:noFill/>
          <a:ln>
            <a:noFill/>
          </a:ln>
          <a:effectLst>
            <a:outerShdw blurRad="57150" rotWithShape="0" algn="bl" dir="5400000" dist="19050">
              <a:srgbClr val="000000">
                <a:alpha val="6000"/>
              </a:srgbClr>
            </a:outerShdw>
          </a:effectLst>
        </p:spPr>
      </p:pic>
      <p:pic>
        <p:nvPicPr>
          <p:cNvPr id="938" name="Google Shape;938;p88"/>
          <p:cNvPicPr preferRelativeResize="0"/>
          <p:nvPr/>
        </p:nvPicPr>
        <p:blipFill rotWithShape="1">
          <a:blip r:embed="rId4">
            <a:alphaModFix amt="81000"/>
          </a:blip>
          <a:srcRect b="43715" l="25724" r="25209" t="0"/>
          <a:stretch/>
        </p:blipFill>
        <p:spPr>
          <a:xfrm>
            <a:off x="4479300" y="2964825"/>
            <a:ext cx="472800" cy="540525"/>
          </a:xfrm>
          <a:prstGeom prst="rect">
            <a:avLst/>
          </a:prstGeom>
          <a:noFill/>
          <a:ln>
            <a:noFill/>
          </a:ln>
          <a:effectLst>
            <a:outerShdw blurRad="57150" rotWithShape="0" algn="bl" dir="5400000" dist="19050">
              <a:srgbClr val="000000">
                <a:alpha val="6000"/>
              </a:srgbClr>
            </a:outerShdw>
          </a:effectLst>
        </p:spPr>
      </p:pic>
      <p:pic>
        <p:nvPicPr>
          <p:cNvPr id="939" name="Google Shape;939;p88"/>
          <p:cNvPicPr preferRelativeResize="0"/>
          <p:nvPr/>
        </p:nvPicPr>
        <p:blipFill rotWithShape="1">
          <a:blip r:embed="rId4">
            <a:alphaModFix amt="81000"/>
          </a:blip>
          <a:srcRect b="43715" l="25724" r="25209" t="0"/>
          <a:stretch/>
        </p:blipFill>
        <p:spPr>
          <a:xfrm>
            <a:off x="4888725" y="2964825"/>
            <a:ext cx="472800" cy="540525"/>
          </a:xfrm>
          <a:prstGeom prst="rect">
            <a:avLst/>
          </a:prstGeom>
          <a:noFill/>
          <a:ln>
            <a:noFill/>
          </a:ln>
          <a:effectLst>
            <a:outerShdw blurRad="57150" rotWithShape="0" algn="bl" dir="5400000" dist="19050">
              <a:srgbClr val="000000">
                <a:alpha val="6000"/>
              </a:srgbClr>
            </a:outerShdw>
          </a:effectLst>
        </p:spPr>
      </p:pic>
      <p:pic>
        <p:nvPicPr>
          <p:cNvPr id="940" name="Google Shape;940;p88"/>
          <p:cNvPicPr preferRelativeResize="0"/>
          <p:nvPr/>
        </p:nvPicPr>
        <p:blipFill rotWithShape="1">
          <a:blip r:embed="rId4">
            <a:alphaModFix amt="81000"/>
          </a:blip>
          <a:srcRect b="43715" l="25724" r="25209" t="0"/>
          <a:stretch/>
        </p:blipFill>
        <p:spPr>
          <a:xfrm>
            <a:off x="5331575" y="2964825"/>
            <a:ext cx="472800" cy="540525"/>
          </a:xfrm>
          <a:prstGeom prst="rect">
            <a:avLst/>
          </a:prstGeom>
          <a:noFill/>
          <a:ln>
            <a:noFill/>
          </a:ln>
          <a:effectLst>
            <a:outerShdw blurRad="57150" rotWithShape="0" algn="bl" dir="5400000" dist="19050">
              <a:srgbClr val="000000">
                <a:alpha val="6000"/>
              </a:srgbClr>
            </a:outerShdw>
          </a:effectLst>
        </p:spPr>
      </p:pic>
      <p:pic>
        <p:nvPicPr>
          <p:cNvPr id="941" name="Google Shape;941;p88"/>
          <p:cNvPicPr preferRelativeResize="0"/>
          <p:nvPr/>
        </p:nvPicPr>
        <p:blipFill rotWithShape="1">
          <a:blip r:embed="rId4">
            <a:alphaModFix amt="81000"/>
          </a:blip>
          <a:srcRect b="43715" l="25724" r="25209" t="0"/>
          <a:stretch/>
        </p:blipFill>
        <p:spPr>
          <a:xfrm>
            <a:off x="5741000" y="2964825"/>
            <a:ext cx="472800" cy="540525"/>
          </a:xfrm>
          <a:prstGeom prst="rect">
            <a:avLst/>
          </a:prstGeom>
          <a:noFill/>
          <a:ln>
            <a:noFill/>
          </a:ln>
          <a:effectLst>
            <a:outerShdw blurRad="57150" rotWithShape="0" algn="bl" dir="5400000" dist="19050">
              <a:srgbClr val="000000">
                <a:alpha val="6000"/>
              </a:srgbClr>
            </a:outerShdw>
          </a:effectLst>
        </p:spPr>
      </p:pic>
      <p:pic>
        <p:nvPicPr>
          <p:cNvPr id="942" name="Google Shape;942;p88"/>
          <p:cNvPicPr preferRelativeResize="0"/>
          <p:nvPr/>
        </p:nvPicPr>
        <p:blipFill rotWithShape="1">
          <a:blip r:embed="rId4">
            <a:alphaModFix amt="65000"/>
          </a:blip>
          <a:srcRect b="43715" l="25724" r="25209" t="0"/>
          <a:stretch/>
        </p:blipFill>
        <p:spPr>
          <a:xfrm>
            <a:off x="2205125" y="2358750"/>
            <a:ext cx="472800" cy="540525"/>
          </a:xfrm>
          <a:prstGeom prst="rect">
            <a:avLst/>
          </a:prstGeom>
          <a:noFill/>
          <a:ln>
            <a:noFill/>
          </a:ln>
          <a:effectLst>
            <a:outerShdw blurRad="57150" rotWithShape="0" algn="bl" dir="5400000" dist="19050">
              <a:srgbClr val="000000">
                <a:alpha val="6000"/>
              </a:srgbClr>
            </a:outerShdw>
          </a:effectLst>
        </p:spPr>
      </p:pic>
      <p:pic>
        <p:nvPicPr>
          <p:cNvPr id="943" name="Google Shape;943;p88"/>
          <p:cNvPicPr preferRelativeResize="0"/>
          <p:nvPr/>
        </p:nvPicPr>
        <p:blipFill rotWithShape="1">
          <a:blip r:embed="rId4">
            <a:alphaModFix amt="65000"/>
          </a:blip>
          <a:srcRect b="43715" l="25724" r="25209" t="0"/>
          <a:stretch/>
        </p:blipFill>
        <p:spPr>
          <a:xfrm>
            <a:off x="2614550" y="2358750"/>
            <a:ext cx="472800" cy="540525"/>
          </a:xfrm>
          <a:prstGeom prst="rect">
            <a:avLst/>
          </a:prstGeom>
          <a:noFill/>
          <a:ln>
            <a:noFill/>
          </a:ln>
          <a:effectLst>
            <a:outerShdw blurRad="57150" rotWithShape="0" algn="bl" dir="5400000" dist="19050">
              <a:srgbClr val="000000">
                <a:alpha val="6000"/>
              </a:srgbClr>
            </a:outerShdw>
          </a:effectLst>
        </p:spPr>
      </p:pic>
      <p:pic>
        <p:nvPicPr>
          <p:cNvPr id="944" name="Google Shape;944;p88"/>
          <p:cNvPicPr preferRelativeResize="0"/>
          <p:nvPr/>
        </p:nvPicPr>
        <p:blipFill rotWithShape="1">
          <a:blip r:embed="rId4">
            <a:alphaModFix amt="65000"/>
          </a:blip>
          <a:srcRect b="43715" l="25724" r="25209" t="0"/>
          <a:stretch/>
        </p:blipFill>
        <p:spPr>
          <a:xfrm>
            <a:off x="3043325" y="2358750"/>
            <a:ext cx="472800" cy="540525"/>
          </a:xfrm>
          <a:prstGeom prst="rect">
            <a:avLst/>
          </a:prstGeom>
          <a:noFill/>
          <a:ln>
            <a:noFill/>
          </a:ln>
          <a:effectLst>
            <a:outerShdw blurRad="57150" rotWithShape="0" algn="bl" dir="5400000" dist="19050">
              <a:srgbClr val="000000">
                <a:alpha val="6000"/>
              </a:srgbClr>
            </a:outerShdw>
          </a:effectLst>
        </p:spPr>
      </p:pic>
      <p:pic>
        <p:nvPicPr>
          <p:cNvPr id="945" name="Google Shape;945;p88"/>
          <p:cNvPicPr preferRelativeResize="0"/>
          <p:nvPr/>
        </p:nvPicPr>
        <p:blipFill rotWithShape="1">
          <a:blip r:embed="rId4">
            <a:alphaModFix amt="65000"/>
          </a:blip>
          <a:srcRect b="43715" l="25724" r="25209" t="0"/>
          <a:stretch/>
        </p:blipFill>
        <p:spPr>
          <a:xfrm>
            <a:off x="3452750" y="2358750"/>
            <a:ext cx="472800" cy="540525"/>
          </a:xfrm>
          <a:prstGeom prst="rect">
            <a:avLst/>
          </a:prstGeom>
          <a:noFill/>
          <a:ln>
            <a:noFill/>
          </a:ln>
          <a:effectLst>
            <a:outerShdw blurRad="57150" rotWithShape="0" algn="bl" dir="5400000" dist="19050">
              <a:srgbClr val="000000">
                <a:alpha val="6000"/>
              </a:srgbClr>
            </a:outerShdw>
          </a:effectLst>
        </p:spPr>
      </p:pic>
      <p:pic>
        <p:nvPicPr>
          <p:cNvPr id="946" name="Google Shape;946;p88"/>
          <p:cNvPicPr preferRelativeResize="0"/>
          <p:nvPr/>
        </p:nvPicPr>
        <p:blipFill rotWithShape="1">
          <a:blip r:embed="rId4">
            <a:alphaModFix amt="65000"/>
          </a:blip>
          <a:srcRect b="43715" l="25724" r="25209" t="0"/>
          <a:stretch/>
        </p:blipFill>
        <p:spPr>
          <a:xfrm>
            <a:off x="3925550" y="2358750"/>
            <a:ext cx="472800" cy="540525"/>
          </a:xfrm>
          <a:prstGeom prst="rect">
            <a:avLst/>
          </a:prstGeom>
          <a:noFill/>
          <a:ln>
            <a:noFill/>
          </a:ln>
          <a:effectLst>
            <a:outerShdw blurRad="57150" rotWithShape="0" algn="bl" dir="5400000" dist="19050">
              <a:srgbClr val="000000">
                <a:alpha val="6000"/>
              </a:srgbClr>
            </a:outerShdw>
          </a:effectLst>
        </p:spPr>
      </p:pic>
      <p:pic>
        <p:nvPicPr>
          <p:cNvPr id="947" name="Google Shape;947;p88"/>
          <p:cNvPicPr preferRelativeResize="0"/>
          <p:nvPr/>
        </p:nvPicPr>
        <p:blipFill rotWithShape="1">
          <a:blip r:embed="rId4">
            <a:alphaModFix amt="65000"/>
          </a:blip>
          <a:srcRect b="43715" l="25724" r="25209" t="0"/>
          <a:stretch/>
        </p:blipFill>
        <p:spPr>
          <a:xfrm>
            <a:off x="4334975" y="2358750"/>
            <a:ext cx="472800" cy="540525"/>
          </a:xfrm>
          <a:prstGeom prst="rect">
            <a:avLst/>
          </a:prstGeom>
          <a:noFill/>
          <a:ln>
            <a:noFill/>
          </a:ln>
          <a:effectLst>
            <a:outerShdw blurRad="57150" rotWithShape="0" algn="bl" dir="5400000" dist="19050">
              <a:srgbClr val="000000">
                <a:alpha val="6000"/>
              </a:srgbClr>
            </a:outerShdw>
          </a:effectLst>
        </p:spPr>
      </p:pic>
      <p:pic>
        <p:nvPicPr>
          <p:cNvPr id="948" name="Google Shape;948;p88"/>
          <p:cNvPicPr preferRelativeResize="0"/>
          <p:nvPr/>
        </p:nvPicPr>
        <p:blipFill rotWithShape="1">
          <a:blip r:embed="rId4">
            <a:alphaModFix amt="65000"/>
          </a:blip>
          <a:srcRect b="43715" l="25724" r="25209" t="0"/>
          <a:stretch/>
        </p:blipFill>
        <p:spPr>
          <a:xfrm>
            <a:off x="4777825" y="2358750"/>
            <a:ext cx="472800" cy="540525"/>
          </a:xfrm>
          <a:prstGeom prst="rect">
            <a:avLst/>
          </a:prstGeom>
          <a:noFill/>
          <a:ln>
            <a:noFill/>
          </a:ln>
          <a:effectLst>
            <a:outerShdw blurRad="57150" rotWithShape="0" algn="bl" dir="5400000" dist="19050">
              <a:srgbClr val="000000">
                <a:alpha val="6000"/>
              </a:srgbClr>
            </a:outerShdw>
          </a:effectLst>
        </p:spPr>
      </p:pic>
      <p:pic>
        <p:nvPicPr>
          <p:cNvPr id="949" name="Google Shape;949;p88"/>
          <p:cNvPicPr preferRelativeResize="0"/>
          <p:nvPr/>
        </p:nvPicPr>
        <p:blipFill rotWithShape="1">
          <a:blip r:embed="rId4">
            <a:alphaModFix amt="65000"/>
          </a:blip>
          <a:srcRect b="43715" l="25724" r="25209" t="0"/>
          <a:stretch/>
        </p:blipFill>
        <p:spPr>
          <a:xfrm>
            <a:off x="5187250" y="2358750"/>
            <a:ext cx="472800" cy="540525"/>
          </a:xfrm>
          <a:prstGeom prst="rect">
            <a:avLst/>
          </a:prstGeom>
          <a:noFill/>
          <a:ln>
            <a:noFill/>
          </a:ln>
          <a:effectLst>
            <a:outerShdw blurRad="57150" rotWithShape="0" algn="bl" dir="5400000" dist="19050">
              <a:srgbClr val="000000">
                <a:alpha val="6000"/>
              </a:srgbClr>
            </a:outerShdw>
          </a:effectLst>
        </p:spPr>
      </p:pic>
      <p:pic>
        <p:nvPicPr>
          <p:cNvPr id="950" name="Google Shape;950;p88"/>
          <p:cNvPicPr preferRelativeResize="0"/>
          <p:nvPr/>
        </p:nvPicPr>
        <p:blipFill rotWithShape="1">
          <a:blip r:embed="rId4">
            <a:alphaModFix amt="55000"/>
          </a:blip>
          <a:srcRect b="43715" l="25724" r="25209" t="0"/>
          <a:stretch/>
        </p:blipFill>
        <p:spPr>
          <a:xfrm>
            <a:off x="1941325" y="1742025"/>
            <a:ext cx="472800" cy="540525"/>
          </a:xfrm>
          <a:prstGeom prst="rect">
            <a:avLst/>
          </a:prstGeom>
          <a:noFill/>
          <a:ln>
            <a:noFill/>
          </a:ln>
          <a:effectLst>
            <a:outerShdw blurRad="57150" rotWithShape="0" algn="bl" dir="5400000" dist="19050">
              <a:srgbClr val="000000">
                <a:alpha val="6000"/>
              </a:srgbClr>
            </a:outerShdw>
          </a:effectLst>
        </p:spPr>
      </p:pic>
      <p:pic>
        <p:nvPicPr>
          <p:cNvPr id="951" name="Google Shape;951;p88"/>
          <p:cNvPicPr preferRelativeResize="0"/>
          <p:nvPr/>
        </p:nvPicPr>
        <p:blipFill rotWithShape="1">
          <a:blip r:embed="rId4">
            <a:alphaModFix amt="55000"/>
          </a:blip>
          <a:srcRect b="43715" l="25724" r="25209" t="0"/>
          <a:stretch/>
        </p:blipFill>
        <p:spPr>
          <a:xfrm>
            <a:off x="2350750" y="1742025"/>
            <a:ext cx="472800" cy="540525"/>
          </a:xfrm>
          <a:prstGeom prst="rect">
            <a:avLst/>
          </a:prstGeom>
          <a:noFill/>
          <a:ln>
            <a:noFill/>
          </a:ln>
          <a:effectLst>
            <a:outerShdw blurRad="57150" rotWithShape="0" algn="bl" dir="5400000" dist="19050">
              <a:srgbClr val="000000">
                <a:alpha val="6000"/>
              </a:srgbClr>
            </a:outerShdw>
          </a:effectLst>
        </p:spPr>
      </p:pic>
      <p:pic>
        <p:nvPicPr>
          <p:cNvPr id="952" name="Google Shape;952;p88"/>
          <p:cNvPicPr preferRelativeResize="0"/>
          <p:nvPr/>
        </p:nvPicPr>
        <p:blipFill rotWithShape="1">
          <a:blip r:embed="rId4">
            <a:alphaModFix amt="55000"/>
          </a:blip>
          <a:srcRect b="43715" l="25724" r="25209" t="0"/>
          <a:stretch/>
        </p:blipFill>
        <p:spPr>
          <a:xfrm>
            <a:off x="2779525" y="1742025"/>
            <a:ext cx="472800" cy="540525"/>
          </a:xfrm>
          <a:prstGeom prst="rect">
            <a:avLst/>
          </a:prstGeom>
          <a:noFill/>
          <a:ln>
            <a:noFill/>
          </a:ln>
          <a:effectLst>
            <a:outerShdw blurRad="57150" rotWithShape="0" algn="bl" dir="5400000" dist="19050">
              <a:srgbClr val="000000">
                <a:alpha val="6000"/>
              </a:srgbClr>
            </a:outerShdw>
          </a:effectLst>
        </p:spPr>
      </p:pic>
      <p:pic>
        <p:nvPicPr>
          <p:cNvPr id="953" name="Google Shape;953;p88"/>
          <p:cNvPicPr preferRelativeResize="0"/>
          <p:nvPr/>
        </p:nvPicPr>
        <p:blipFill rotWithShape="1">
          <a:blip r:embed="rId4">
            <a:alphaModFix amt="55000"/>
          </a:blip>
          <a:srcRect b="43715" l="25724" r="25209" t="0"/>
          <a:stretch/>
        </p:blipFill>
        <p:spPr>
          <a:xfrm>
            <a:off x="3188950" y="1742025"/>
            <a:ext cx="472800" cy="540525"/>
          </a:xfrm>
          <a:prstGeom prst="rect">
            <a:avLst/>
          </a:prstGeom>
          <a:noFill/>
          <a:ln>
            <a:noFill/>
          </a:ln>
          <a:effectLst>
            <a:outerShdw blurRad="57150" rotWithShape="0" algn="bl" dir="5400000" dist="19050">
              <a:srgbClr val="000000">
                <a:alpha val="6000"/>
              </a:srgbClr>
            </a:outerShdw>
          </a:effectLst>
        </p:spPr>
      </p:pic>
      <p:pic>
        <p:nvPicPr>
          <p:cNvPr id="954" name="Google Shape;954;p88"/>
          <p:cNvPicPr preferRelativeResize="0"/>
          <p:nvPr/>
        </p:nvPicPr>
        <p:blipFill rotWithShape="1">
          <a:blip r:embed="rId4">
            <a:alphaModFix amt="55000"/>
          </a:blip>
          <a:srcRect b="43715" l="25724" r="25209" t="0"/>
          <a:stretch/>
        </p:blipFill>
        <p:spPr>
          <a:xfrm>
            <a:off x="3661750" y="1742025"/>
            <a:ext cx="472800" cy="540525"/>
          </a:xfrm>
          <a:prstGeom prst="rect">
            <a:avLst/>
          </a:prstGeom>
          <a:noFill/>
          <a:ln>
            <a:noFill/>
          </a:ln>
          <a:effectLst>
            <a:outerShdw blurRad="57150" rotWithShape="0" algn="bl" dir="5400000" dist="19050">
              <a:srgbClr val="000000">
                <a:alpha val="6000"/>
              </a:srgbClr>
            </a:outerShdw>
          </a:effectLst>
        </p:spPr>
      </p:pic>
      <p:pic>
        <p:nvPicPr>
          <p:cNvPr id="955" name="Google Shape;955;p88"/>
          <p:cNvPicPr preferRelativeResize="0"/>
          <p:nvPr/>
        </p:nvPicPr>
        <p:blipFill rotWithShape="1">
          <a:blip r:embed="rId4">
            <a:alphaModFix amt="55000"/>
          </a:blip>
          <a:srcRect b="43715" l="25724" r="25209" t="0"/>
          <a:stretch/>
        </p:blipFill>
        <p:spPr>
          <a:xfrm>
            <a:off x="4071175" y="1742025"/>
            <a:ext cx="472800" cy="540525"/>
          </a:xfrm>
          <a:prstGeom prst="rect">
            <a:avLst/>
          </a:prstGeom>
          <a:noFill/>
          <a:ln>
            <a:noFill/>
          </a:ln>
          <a:effectLst>
            <a:outerShdw blurRad="57150" rotWithShape="0" algn="bl" dir="5400000" dist="19050">
              <a:srgbClr val="000000">
                <a:alpha val="6000"/>
              </a:srgbClr>
            </a:outerShdw>
          </a:effectLst>
        </p:spPr>
      </p:pic>
      <p:pic>
        <p:nvPicPr>
          <p:cNvPr id="956" name="Google Shape;956;p88"/>
          <p:cNvPicPr preferRelativeResize="0"/>
          <p:nvPr/>
        </p:nvPicPr>
        <p:blipFill rotWithShape="1">
          <a:blip r:embed="rId4">
            <a:alphaModFix amt="55000"/>
          </a:blip>
          <a:srcRect b="43715" l="25724" r="25209" t="0"/>
          <a:stretch/>
        </p:blipFill>
        <p:spPr>
          <a:xfrm>
            <a:off x="4514025" y="1742025"/>
            <a:ext cx="472800" cy="540525"/>
          </a:xfrm>
          <a:prstGeom prst="rect">
            <a:avLst/>
          </a:prstGeom>
          <a:noFill/>
          <a:ln>
            <a:noFill/>
          </a:ln>
          <a:effectLst>
            <a:outerShdw blurRad="57150" rotWithShape="0" algn="bl" dir="5400000" dist="19050">
              <a:srgbClr val="000000">
                <a:alpha val="6000"/>
              </a:srgbClr>
            </a:outerShdw>
          </a:effectLst>
        </p:spPr>
      </p:pic>
      <p:pic>
        <p:nvPicPr>
          <p:cNvPr id="957" name="Google Shape;957;p88"/>
          <p:cNvPicPr preferRelativeResize="0"/>
          <p:nvPr/>
        </p:nvPicPr>
        <p:blipFill rotWithShape="1">
          <a:blip r:embed="rId4">
            <a:alphaModFix amt="55000"/>
          </a:blip>
          <a:srcRect b="43715" l="25724" r="25209" t="0"/>
          <a:stretch/>
        </p:blipFill>
        <p:spPr>
          <a:xfrm>
            <a:off x="4923450" y="1742025"/>
            <a:ext cx="472800" cy="540525"/>
          </a:xfrm>
          <a:prstGeom prst="rect">
            <a:avLst/>
          </a:prstGeom>
          <a:noFill/>
          <a:ln>
            <a:noFill/>
          </a:ln>
          <a:effectLst>
            <a:outerShdw blurRad="57150" rotWithShape="0" algn="bl" dir="5400000" dist="19050">
              <a:srgbClr val="000000">
                <a:alpha val="6000"/>
              </a:srgbClr>
            </a:outerShdw>
          </a:effectLst>
        </p:spPr>
      </p:pic>
      <p:pic>
        <p:nvPicPr>
          <p:cNvPr id="958" name="Google Shape;958;p88"/>
          <p:cNvPicPr preferRelativeResize="0"/>
          <p:nvPr/>
        </p:nvPicPr>
        <p:blipFill rotWithShape="1">
          <a:blip r:embed="rId4">
            <a:alphaModFix amt="40000"/>
          </a:blip>
          <a:srcRect b="43715" l="25724" r="25209" t="0"/>
          <a:stretch/>
        </p:blipFill>
        <p:spPr>
          <a:xfrm>
            <a:off x="2182638" y="1132150"/>
            <a:ext cx="472800" cy="540525"/>
          </a:xfrm>
          <a:prstGeom prst="rect">
            <a:avLst/>
          </a:prstGeom>
          <a:noFill/>
          <a:ln>
            <a:noFill/>
          </a:ln>
          <a:effectLst>
            <a:outerShdw blurRad="57150" rotWithShape="0" algn="bl" dir="5400000" dist="19050">
              <a:srgbClr val="000000">
                <a:alpha val="6000"/>
              </a:srgbClr>
            </a:outerShdw>
          </a:effectLst>
        </p:spPr>
      </p:pic>
      <p:pic>
        <p:nvPicPr>
          <p:cNvPr id="959" name="Google Shape;959;p88"/>
          <p:cNvPicPr preferRelativeResize="0"/>
          <p:nvPr/>
        </p:nvPicPr>
        <p:blipFill rotWithShape="1">
          <a:blip r:embed="rId4">
            <a:alphaModFix amt="40000"/>
          </a:blip>
          <a:srcRect b="43715" l="25724" r="25209" t="0"/>
          <a:stretch/>
        </p:blipFill>
        <p:spPr>
          <a:xfrm>
            <a:off x="2592063" y="1132150"/>
            <a:ext cx="472800" cy="540525"/>
          </a:xfrm>
          <a:prstGeom prst="rect">
            <a:avLst/>
          </a:prstGeom>
          <a:noFill/>
          <a:ln>
            <a:noFill/>
          </a:ln>
          <a:effectLst>
            <a:outerShdw blurRad="57150" rotWithShape="0" algn="bl" dir="5400000" dist="19050">
              <a:srgbClr val="000000">
                <a:alpha val="6000"/>
              </a:srgbClr>
            </a:outerShdw>
          </a:effectLst>
        </p:spPr>
      </p:pic>
      <p:pic>
        <p:nvPicPr>
          <p:cNvPr id="960" name="Google Shape;960;p88"/>
          <p:cNvPicPr preferRelativeResize="0"/>
          <p:nvPr/>
        </p:nvPicPr>
        <p:blipFill rotWithShape="1">
          <a:blip r:embed="rId4">
            <a:alphaModFix amt="40000"/>
          </a:blip>
          <a:srcRect b="43715" l="25724" r="25209" t="0"/>
          <a:stretch/>
        </p:blipFill>
        <p:spPr>
          <a:xfrm>
            <a:off x="3020838" y="1132150"/>
            <a:ext cx="472800" cy="540525"/>
          </a:xfrm>
          <a:prstGeom prst="rect">
            <a:avLst/>
          </a:prstGeom>
          <a:noFill/>
          <a:ln>
            <a:noFill/>
          </a:ln>
          <a:effectLst>
            <a:outerShdw blurRad="57150" rotWithShape="0" algn="bl" dir="5400000" dist="19050">
              <a:srgbClr val="000000">
                <a:alpha val="6000"/>
              </a:srgbClr>
            </a:outerShdw>
          </a:effectLst>
        </p:spPr>
      </p:pic>
      <p:pic>
        <p:nvPicPr>
          <p:cNvPr id="961" name="Google Shape;961;p88"/>
          <p:cNvPicPr preferRelativeResize="0"/>
          <p:nvPr/>
        </p:nvPicPr>
        <p:blipFill rotWithShape="1">
          <a:blip r:embed="rId4">
            <a:alphaModFix amt="40000"/>
          </a:blip>
          <a:srcRect b="43715" l="25724" r="25209" t="0"/>
          <a:stretch/>
        </p:blipFill>
        <p:spPr>
          <a:xfrm>
            <a:off x="3430263" y="1132150"/>
            <a:ext cx="472800" cy="540525"/>
          </a:xfrm>
          <a:prstGeom prst="rect">
            <a:avLst/>
          </a:prstGeom>
          <a:noFill/>
          <a:ln>
            <a:noFill/>
          </a:ln>
          <a:effectLst>
            <a:outerShdw blurRad="57150" rotWithShape="0" algn="bl" dir="5400000" dist="19050">
              <a:srgbClr val="000000">
                <a:alpha val="6000"/>
              </a:srgbClr>
            </a:outerShdw>
          </a:effectLst>
        </p:spPr>
      </p:pic>
      <p:pic>
        <p:nvPicPr>
          <p:cNvPr id="962" name="Google Shape;962;p88"/>
          <p:cNvPicPr preferRelativeResize="0"/>
          <p:nvPr/>
        </p:nvPicPr>
        <p:blipFill rotWithShape="1">
          <a:blip r:embed="rId4">
            <a:alphaModFix amt="40000"/>
          </a:blip>
          <a:srcRect b="43715" l="25724" r="25209" t="0"/>
          <a:stretch/>
        </p:blipFill>
        <p:spPr>
          <a:xfrm>
            <a:off x="3903063" y="1132150"/>
            <a:ext cx="472800" cy="540525"/>
          </a:xfrm>
          <a:prstGeom prst="rect">
            <a:avLst/>
          </a:prstGeom>
          <a:noFill/>
          <a:ln>
            <a:noFill/>
          </a:ln>
          <a:effectLst>
            <a:outerShdw blurRad="57150" rotWithShape="0" algn="bl" dir="5400000" dist="19050">
              <a:srgbClr val="000000">
                <a:alpha val="6000"/>
              </a:srgbClr>
            </a:outerShdw>
          </a:effectLst>
        </p:spPr>
      </p:pic>
      <p:pic>
        <p:nvPicPr>
          <p:cNvPr id="963" name="Google Shape;963;p88"/>
          <p:cNvPicPr preferRelativeResize="0"/>
          <p:nvPr/>
        </p:nvPicPr>
        <p:blipFill rotWithShape="1">
          <a:blip r:embed="rId4">
            <a:alphaModFix amt="40000"/>
          </a:blip>
          <a:srcRect b="43715" l="25724" r="25209" t="0"/>
          <a:stretch/>
        </p:blipFill>
        <p:spPr>
          <a:xfrm>
            <a:off x="4312488" y="1132150"/>
            <a:ext cx="472800" cy="540525"/>
          </a:xfrm>
          <a:prstGeom prst="rect">
            <a:avLst/>
          </a:prstGeom>
          <a:noFill/>
          <a:ln>
            <a:noFill/>
          </a:ln>
          <a:effectLst>
            <a:outerShdw blurRad="57150" rotWithShape="0" algn="bl" dir="5400000" dist="19050">
              <a:srgbClr val="000000">
                <a:alpha val="6000"/>
              </a:srgbClr>
            </a:outerShdw>
          </a:effectLst>
        </p:spPr>
      </p:pic>
      <p:pic>
        <p:nvPicPr>
          <p:cNvPr id="964" name="Google Shape;964;p88"/>
          <p:cNvPicPr preferRelativeResize="0"/>
          <p:nvPr/>
        </p:nvPicPr>
        <p:blipFill rotWithShape="1">
          <a:blip r:embed="rId4">
            <a:alphaModFix amt="40000"/>
          </a:blip>
          <a:srcRect b="43715" l="25724" r="25209" t="0"/>
          <a:stretch/>
        </p:blipFill>
        <p:spPr>
          <a:xfrm>
            <a:off x="4755338" y="1132150"/>
            <a:ext cx="472800" cy="540525"/>
          </a:xfrm>
          <a:prstGeom prst="rect">
            <a:avLst/>
          </a:prstGeom>
          <a:noFill/>
          <a:ln>
            <a:noFill/>
          </a:ln>
          <a:effectLst>
            <a:outerShdw blurRad="57150" rotWithShape="0" algn="bl" dir="5400000" dist="19050">
              <a:srgbClr val="000000">
                <a:alpha val="6000"/>
              </a:srgbClr>
            </a:outerShdw>
          </a:effectLst>
        </p:spPr>
      </p:pic>
      <p:pic>
        <p:nvPicPr>
          <p:cNvPr id="965" name="Google Shape;965;p88"/>
          <p:cNvPicPr preferRelativeResize="0"/>
          <p:nvPr/>
        </p:nvPicPr>
        <p:blipFill rotWithShape="1">
          <a:blip r:embed="rId4">
            <a:alphaModFix amt="40000"/>
          </a:blip>
          <a:srcRect b="43715" l="25724" r="25209" t="0"/>
          <a:stretch/>
        </p:blipFill>
        <p:spPr>
          <a:xfrm>
            <a:off x="5164763" y="1132150"/>
            <a:ext cx="472800" cy="540525"/>
          </a:xfrm>
          <a:prstGeom prst="rect">
            <a:avLst/>
          </a:prstGeom>
          <a:noFill/>
          <a:ln>
            <a:noFill/>
          </a:ln>
          <a:effectLst>
            <a:outerShdw blurRad="57150" rotWithShape="0" algn="bl" dir="5400000" dist="19050">
              <a:srgbClr val="000000">
                <a:alpha val="6000"/>
              </a:srgbClr>
            </a:outerShdw>
          </a:effectLst>
        </p:spPr>
      </p:pic>
      <p:pic>
        <p:nvPicPr>
          <p:cNvPr id="966" name="Google Shape;966;p88"/>
          <p:cNvPicPr preferRelativeResize="0"/>
          <p:nvPr/>
        </p:nvPicPr>
        <p:blipFill rotWithShape="1">
          <a:blip r:embed="rId4">
            <a:alphaModFix amt="24000"/>
          </a:blip>
          <a:srcRect b="43715" l="25724" r="25209" t="0"/>
          <a:stretch/>
        </p:blipFill>
        <p:spPr>
          <a:xfrm>
            <a:off x="1941313" y="521250"/>
            <a:ext cx="472800" cy="540525"/>
          </a:xfrm>
          <a:prstGeom prst="rect">
            <a:avLst/>
          </a:prstGeom>
          <a:noFill/>
          <a:ln>
            <a:noFill/>
          </a:ln>
          <a:effectLst>
            <a:outerShdw blurRad="57150" rotWithShape="0" algn="bl" dir="5400000" dist="19050">
              <a:srgbClr val="000000">
                <a:alpha val="6000"/>
              </a:srgbClr>
            </a:outerShdw>
          </a:effectLst>
        </p:spPr>
      </p:pic>
      <p:pic>
        <p:nvPicPr>
          <p:cNvPr id="967" name="Google Shape;967;p88"/>
          <p:cNvPicPr preferRelativeResize="0"/>
          <p:nvPr/>
        </p:nvPicPr>
        <p:blipFill rotWithShape="1">
          <a:blip r:embed="rId4">
            <a:alphaModFix amt="24000"/>
          </a:blip>
          <a:srcRect b="43715" l="25724" r="25209" t="0"/>
          <a:stretch/>
        </p:blipFill>
        <p:spPr>
          <a:xfrm>
            <a:off x="2350738" y="521250"/>
            <a:ext cx="472800" cy="540525"/>
          </a:xfrm>
          <a:prstGeom prst="rect">
            <a:avLst/>
          </a:prstGeom>
          <a:noFill/>
          <a:ln>
            <a:noFill/>
          </a:ln>
          <a:effectLst>
            <a:outerShdw blurRad="57150" rotWithShape="0" algn="bl" dir="5400000" dist="19050">
              <a:srgbClr val="000000">
                <a:alpha val="6000"/>
              </a:srgbClr>
            </a:outerShdw>
          </a:effectLst>
        </p:spPr>
      </p:pic>
      <p:pic>
        <p:nvPicPr>
          <p:cNvPr id="968" name="Google Shape;968;p88"/>
          <p:cNvPicPr preferRelativeResize="0"/>
          <p:nvPr/>
        </p:nvPicPr>
        <p:blipFill rotWithShape="1">
          <a:blip r:embed="rId4">
            <a:alphaModFix amt="24000"/>
          </a:blip>
          <a:srcRect b="43715" l="25724" r="25209" t="0"/>
          <a:stretch/>
        </p:blipFill>
        <p:spPr>
          <a:xfrm>
            <a:off x="2779513" y="521250"/>
            <a:ext cx="472800" cy="540525"/>
          </a:xfrm>
          <a:prstGeom prst="rect">
            <a:avLst/>
          </a:prstGeom>
          <a:noFill/>
          <a:ln>
            <a:noFill/>
          </a:ln>
          <a:effectLst>
            <a:outerShdw blurRad="57150" rotWithShape="0" algn="bl" dir="5400000" dist="19050">
              <a:srgbClr val="000000">
                <a:alpha val="6000"/>
              </a:srgbClr>
            </a:outerShdw>
          </a:effectLst>
        </p:spPr>
      </p:pic>
      <p:pic>
        <p:nvPicPr>
          <p:cNvPr id="969" name="Google Shape;969;p88"/>
          <p:cNvPicPr preferRelativeResize="0"/>
          <p:nvPr/>
        </p:nvPicPr>
        <p:blipFill rotWithShape="1">
          <a:blip r:embed="rId4">
            <a:alphaModFix amt="24000"/>
          </a:blip>
          <a:srcRect b="43715" l="25724" r="25209" t="0"/>
          <a:stretch/>
        </p:blipFill>
        <p:spPr>
          <a:xfrm>
            <a:off x="3188938" y="521250"/>
            <a:ext cx="472800" cy="540525"/>
          </a:xfrm>
          <a:prstGeom prst="rect">
            <a:avLst/>
          </a:prstGeom>
          <a:noFill/>
          <a:ln>
            <a:noFill/>
          </a:ln>
          <a:effectLst>
            <a:outerShdw blurRad="57150" rotWithShape="0" algn="bl" dir="5400000" dist="19050">
              <a:srgbClr val="000000">
                <a:alpha val="6000"/>
              </a:srgbClr>
            </a:outerShdw>
          </a:effectLst>
        </p:spPr>
      </p:pic>
      <p:pic>
        <p:nvPicPr>
          <p:cNvPr id="970" name="Google Shape;970;p88"/>
          <p:cNvPicPr preferRelativeResize="0"/>
          <p:nvPr/>
        </p:nvPicPr>
        <p:blipFill rotWithShape="1">
          <a:blip r:embed="rId4">
            <a:alphaModFix amt="24000"/>
          </a:blip>
          <a:srcRect b="43715" l="25724" r="25209" t="0"/>
          <a:stretch/>
        </p:blipFill>
        <p:spPr>
          <a:xfrm>
            <a:off x="3661738" y="521250"/>
            <a:ext cx="472800" cy="540525"/>
          </a:xfrm>
          <a:prstGeom prst="rect">
            <a:avLst/>
          </a:prstGeom>
          <a:noFill/>
          <a:ln>
            <a:noFill/>
          </a:ln>
          <a:effectLst>
            <a:outerShdw blurRad="57150" rotWithShape="0" algn="bl" dir="5400000" dist="19050">
              <a:srgbClr val="000000">
                <a:alpha val="6000"/>
              </a:srgbClr>
            </a:outerShdw>
          </a:effectLst>
        </p:spPr>
      </p:pic>
      <p:pic>
        <p:nvPicPr>
          <p:cNvPr id="971" name="Google Shape;971;p88"/>
          <p:cNvPicPr preferRelativeResize="0"/>
          <p:nvPr/>
        </p:nvPicPr>
        <p:blipFill rotWithShape="1">
          <a:blip r:embed="rId4">
            <a:alphaModFix amt="24000"/>
          </a:blip>
          <a:srcRect b="43715" l="25724" r="25209" t="0"/>
          <a:stretch/>
        </p:blipFill>
        <p:spPr>
          <a:xfrm>
            <a:off x="4071163" y="521250"/>
            <a:ext cx="472800" cy="540525"/>
          </a:xfrm>
          <a:prstGeom prst="rect">
            <a:avLst/>
          </a:prstGeom>
          <a:noFill/>
          <a:ln>
            <a:noFill/>
          </a:ln>
          <a:effectLst>
            <a:outerShdw blurRad="57150" rotWithShape="0" algn="bl" dir="5400000" dist="19050">
              <a:srgbClr val="000000">
                <a:alpha val="6000"/>
              </a:srgbClr>
            </a:outerShdw>
          </a:effectLst>
        </p:spPr>
      </p:pic>
      <p:pic>
        <p:nvPicPr>
          <p:cNvPr id="972" name="Google Shape;972;p88"/>
          <p:cNvPicPr preferRelativeResize="0"/>
          <p:nvPr/>
        </p:nvPicPr>
        <p:blipFill rotWithShape="1">
          <a:blip r:embed="rId4">
            <a:alphaModFix amt="24000"/>
          </a:blip>
          <a:srcRect b="43715" l="25724" r="25209" t="0"/>
          <a:stretch/>
        </p:blipFill>
        <p:spPr>
          <a:xfrm>
            <a:off x="4514013" y="521250"/>
            <a:ext cx="472800" cy="540525"/>
          </a:xfrm>
          <a:prstGeom prst="rect">
            <a:avLst/>
          </a:prstGeom>
          <a:noFill/>
          <a:ln>
            <a:noFill/>
          </a:ln>
          <a:effectLst>
            <a:outerShdw blurRad="57150" rotWithShape="0" algn="bl" dir="5400000" dist="19050">
              <a:srgbClr val="000000">
                <a:alpha val="6000"/>
              </a:srgbClr>
            </a:outerShdw>
          </a:effectLst>
        </p:spPr>
      </p:pic>
      <p:pic>
        <p:nvPicPr>
          <p:cNvPr id="973" name="Google Shape;973;p88"/>
          <p:cNvPicPr preferRelativeResize="0"/>
          <p:nvPr/>
        </p:nvPicPr>
        <p:blipFill rotWithShape="1">
          <a:blip r:embed="rId4">
            <a:alphaModFix amt="24000"/>
          </a:blip>
          <a:srcRect b="43715" l="25724" r="25209" t="0"/>
          <a:stretch/>
        </p:blipFill>
        <p:spPr>
          <a:xfrm>
            <a:off x="4923438" y="521250"/>
            <a:ext cx="472800" cy="540525"/>
          </a:xfrm>
          <a:prstGeom prst="rect">
            <a:avLst/>
          </a:prstGeom>
          <a:noFill/>
          <a:ln>
            <a:noFill/>
          </a:ln>
          <a:effectLst>
            <a:outerShdw blurRad="57150" rotWithShape="0" algn="bl" dir="5400000" dist="19050">
              <a:srgbClr val="000000">
                <a:alpha val="6000"/>
              </a:srgbClr>
            </a:outerShdw>
          </a:effectLst>
        </p:spPr>
      </p:pic>
      <p:pic>
        <p:nvPicPr>
          <p:cNvPr id="974" name="Google Shape;974;p88"/>
          <p:cNvPicPr preferRelativeResize="0"/>
          <p:nvPr/>
        </p:nvPicPr>
        <p:blipFill rotWithShape="1">
          <a:blip r:embed="rId4">
            <a:alphaModFix amt="24000"/>
          </a:blip>
          <a:srcRect b="43715" l="25724" r="25209" t="0"/>
          <a:stretch/>
        </p:blipFill>
        <p:spPr>
          <a:xfrm>
            <a:off x="5366288" y="521250"/>
            <a:ext cx="472800" cy="540525"/>
          </a:xfrm>
          <a:prstGeom prst="rect">
            <a:avLst/>
          </a:prstGeom>
          <a:noFill/>
          <a:ln>
            <a:noFill/>
          </a:ln>
          <a:effectLst>
            <a:outerShdw blurRad="57150" rotWithShape="0" algn="bl" dir="5400000" dist="19050">
              <a:srgbClr val="000000">
                <a:alpha val="6000"/>
              </a:srgbClr>
            </a:outerShdw>
          </a:effectLst>
        </p:spPr>
      </p:pic>
      <p:pic>
        <p:nvPicPr>
          <p:cNvPr id="975" name="Google Shape;975;p88"/>
          <p:cNvPicPr preferRelativeResize="0"/>
          <p:nvPr/>
        </p:nvPicPr>
        <p:blipFill rotWithShape="1">
          <a:blip r:embed="rId4">
            <a:alphaModFix amt="24000"/>
          </a:blip>
          <a:srcRect b="43715" l="25724" r="25209" t="0"/>
          <a:stretch/>
        </p:blipFill>
        <p:spPr>
          <a:xfrm>
            <a:off x="5775713" y="521250"/>
            <a:ext cx="472800" cy="540525"/>
          </a:xfrm>
          <a:prstGeom prst="rect">
            <a:avLst/>
          </a:prstGeom>
          <a:noFill/>
          <a:ln>
            <a:noFill/>
          </a:ln>
          <a:effectLst>
            <a:outerShdw blurRad="57150" rotWithShape="0" algn="bl" dir="5400000" dist="19050">
              <a:srgbClr val="000000">
                <a:alpha val="6000"/>
              </a:srgbClr>
            </a:outerShdw>
          </a:effectLst>
        </p:spPr>
      </p:pic>
      <p:pic>
        <p:nvPicPr>
          <p:cNvPr id="976" name="Google Shape;976;p88"/>
          <p:cNvPicPr preferRelativeResize="0"/>
          <p:nvPr/>
        </p:nvPicPr>
        <p:blipFill rotWithShape="1">
          <a:blip r:embed="rId4">
            <a:alphaModFix amt="24000"/>
          </a:blip>
          <a:srcRect b="43715" l="25724" r="25209" t="0"/>
          <a:stretch/>
        </p:blipFill>
        <p:spPr>
          <a:xfrm>
            <a:off x="6218563" y="521250"/>
            <a:ext cx="472800" cy="540525"/>
          </a:xfrm>
          <a:prstGeom prst="rect">
            <a:avLst/>
          </a:prstGeom>
          <a:noFill/>
          <a:ln>
            <a:noFill/>
          </a:ln>
          <a:effectLst>
            <a:outerShdw blurRad="57150" rotWithShape="0" algn="bl" dir="5400000" dist="19050">
              <a:srgbClr val="000000">
                <a:alpha val="6000"/>
              </a:srgbClr>
            </a:outerShdw>
          </a:effectLst>
        </p:spPr>
      </p:pic>
      <p:pic>
        <p:nvPicPr>
          <p:cNvPr id="977" name="Google Shape;977;p88"/>
          <p:cNvPicPr preferRelativeResize="0"/>
          <p:nvPr/>
        </p:nvPicPr>
        <p:blipFill rotWithShape="1">
          <a:blip r:embed="rId4">
            <a:alphaModFix amt="24000"/>
          </a:blip>
          <a:srcRect b="43715" l="25724" r="25209" t="0"/>
          <a:stretch/>
        </p:blipFill>
        <p:spPr>
          <a:xfrm>
            <a:off x="6627988" y="521250"/>
            <a:ext cx="472800" cy="540525"/>
          </a:xfrm>
          <a:prstGeom prst="rect">
            <a:avLst/>
          </a:prstGeom>
          <a:noFill/>
          <a:ln>
            <a:noFill/>
          </a:ln>
          <a:effectLst>
            <a:outerShdw blurRad="57150" rotWithShape="0" algn="bl" dir="5400000" dist="19050">
              <a:srgbClr val="000000">
                <a:alpha val="6000"/>
              </a:srgbClr>
            </a:outerShdw>
          </a:effectLst>
        </p:spPr>
      </p:pic>
      <p:pic>
        <p:nvPicPr>
          <p:cNvPr id="978" name="Google Shape;978;p88"/>
          <p:cNvPicPr preferRelativeResize="0"/>
          <p:nvPr/>
        </p:nvPicPr>
        <p:blipFill rotWithShape="1">
          <a:blip r:embed="rId4">
            <a:alphaModFix amt="40000"/>
          </a:blip>
          <a:srcRect b="43715" l="25724" r="25209" t="0"/>
          <a:stretch/>
        </p:blipFill>
        <p:spPr>
          <a:xfrm>
            <a:off x="5607613" y="1132150"/>
            <a:ext cx="472800" cy="540525"/>
          </a:xfrm>
          <a:prstGeom prst="rect">
            <a:avLst/>
          </a:prstGeom>
          <a:noFill/>
          <a:ln>
            <a:noFill/>
          </a:ln>
          <a:effectLst>
            <a:outerShdw blurRad="57150" rotWithShape="0" algn="bl" dir="5400000" dist="19050">
              <a:srgbClr val="000000">
                <a:alpha val="6000"/>
              </a:srgbClr>
            </a:outerShdw>
          </a:effectLst>
        </p:spPr>
      </p:pic>
      <p:pic>
        <p:nvPicPr>
          <p:cNvPr id="979" name="Google Shape;979;p88"/>
          <p:cNvPicPr preferRelativeResize="0"/>
          <p:nvPr/>
        </p:nvPicPr>
        <p:blipFill rotWithShape="1">
          <a:blip r:embed="rId4">
            <a:alphaModFix amt="40000"/>
          </a:blip>
          <a:srcRect b="43715" l="25724" r="25209" t="0"/>
          <a:stretch/>
        </p:blipFill>
        <p:spPr>
          <a:xfrm>
            <a:off x="6017038" y="1132150"/>
            <a:ext cx="472800" cy="540525"/>
          </a:xfrm>
          <a:prstGeom prst="rect">
            <a:avLst/>
          </a:prstGeom>
          <a:noFill/>
          <a:ln>
            <a:noFill/>
          </a:ln>
          <a:effectLst>
            <a:outerShdw blurRad="57150" rotWithShape="0" algn="bl" dir="5400000" dist="19050">
              <a:srgbClr val="000000">
                <a:alpha val="6000"/>
              </a:srgbClr>
            </a:outerShdw>
          </a:effectLst>
        </p:spPr>
      </p:pic>
      <p:pic>
        <p:nvPicPr>
          <p:cNvPr id="980" name="Google Shape;980;p88"/>
          <p:cNvPicPr preferRelativeResize="0"/>
          <p:nvPr/>
        </p:nvPicPr>
        <p:blipFill rotWithShape="1">
          <a:blip r:embed="rId4">
            <a:alphaModFix amt="40000"/>
          </a:blip>
          <a:srcRect b="43715" l="25724" r="25209" t="0"/>
          <a:stretch/>
        </p:blipFill>
        <p:spPr>
          <a:xfrm>
            <a:off x="6459888" y="1132150"/>
            <a:ext cx="472800" cy="540525"/>
          </a:xfrm>
          <a:prstGeom prst="rect">
            <a:avLst/>
          </a:prstGeom>
          <a:noFill/>
          <a:ln>
            <a:noFill/>
          </a:ln>
          <a:effectLst>
            <a:outerShdw blurRad="57150" rotWithShape="0" algn="bl" dir="5400000" dist="19050">
              <a:srgbClr val="000000">
                <a:alpha val="6000"/>
              </a:srgbClr>
            </a:outerShdw>
          </a:effectLst>
        </p:spPr>
      </p:pic>
      <p:pic>
        <p:nvPicPr>
          <p:cNvPr id="981" name="Google Shape;981;p88"/>
          <p:cNvPicPr preferRelativeResize="0"/>
          <p:nvPr/>
        </p:nvPicPr>
        <p:blipFill rotWithShape="1">
          <a:blip r:embed="rId4">
            <a:alphaModFix amt="55000"/>
          </a:blip>
          <a:srcRect b="43715" l="25724" r="25209" t="0"/>
          <a:stretch/>
        </p:blipFill>
        <p:spPr>
          <a:xfrm>
            <a:off x="5366288" y="1743038"/>
            <a:ext cx="472800" cy="540525"/>
          </a:xfrm>
          <a:prstGeom prst="rect">
            <a:avLst/>
          </a:prstGeom>
          <a:noFill/>
          <a:ln>
            <a:noFill/>
          </a:ln>
          <a:effectLst>
            <a:outerShdw blurRad="57150" rotWithShape="0" algn="bl" dir="5400000" dist="19050">
              <a:srgbClr val="000000">
                <a:alpha val="6000"/>
              </a:srgbClr>
            </a:outerShdw>
          </a:effectLst>
        </p:spPr>
      </p:pic>
      <p:pic>
        <p:nvPicPr>
          <p:cNvPr id="982" name="Google Shape;982;p88"/>
          <p:cNvPicPr preferRelativeResize="0"/>
          <p:nvPr/>
        </p:nvPicPr>
        <p:blipFill rotWithShape="1">
          <a:blip r:embed="rId4">
            <a:alphaModFix amt="55000"/>
          </a:blip>
          <a:srcRect b="43715" l="25724" r="25209" t="0"/>
          <a:stretch/>
        </p:blipFill>
        <p:spPr>
          <a:xfrm>
            <a:off x="5775713" y="1743038"/>
            <a:ext cx="472800" cy="540525"/>
          </a:xfrm>
          <a:prstGeom prst="rect">
            <a:avLst/>
          </a:prstGeom>
          <a:noFill/>
          <a:ln>
            <a:noFill/>
          </a:ln>
          <a:effectLst>
            <a:outerShdw blurRad="57150" rotWithShape="0" algn="bl" dir="5400000" dist="19050">
              <a:srgbClr val="000000">
                <a:alpha val="6000"/>
              </a:srgbClr>
            </a:outerShdw>
          </a:effectLst>
        </p:spPr>
      </p:pic>
      <p:pic>
        <p:nvPicPr>
          <p:cNvPr id="983" name="Google Shape;983;p88"/>
          <p:cNvPicPr preferRelativeResize="0"/>
          <p:nvPr/>
        </p:nvPicPr>
        <p:blipFill rotWithShape="1">
          <a:blip r:embed="rId4">
            <a:alphaModFix amt="55000"/>
          </a:blip>
          <a:srcRect b="43715" l="25724" r="25209" t="0"/>
          <a:stretch/>
        </p:blipFill>
        <p:spPr>
          <a:xfrm>
            <a:off x="6185138" y="1743038"/>
            <a:ext cx="472800" cy="540525"/>
          </a:xfrm>
          <a:prstGeom prst="rect">
            <a:avLst/>
          </a:prstGeom>
          <a:noFill/>
          <a:ln>
            <a:noFill/>
          </a:ln>
          <a:effectLst>
            <a:outerShdw blurRad="57150" rotWithShape="0" algn="bl" dir="5400000" dist="19050">
              <a:srgbClr val="000000">
                <a:alpha val="6000"/>
              </a:srgbClr>
            </a:outerShdw>
          </a:effectLst>
        </p:spPr>
      </p:pic>
      <p:pic>
        <p:nvPicPr>
          <p:cNvPr id="984" name="Google Shape;984;p88"/>
          <p:cNvPicPr preferRelativeResize="0"/>
          <p:nvPr/>
        </p:nvPicPr>
        <p:blipFill rotWithShape="1">
          <a:blip r:embed="rId4">
            <a:alphaModFix amt="55000"/>
          </a:blip>
          <a:srcRect b="43715" l="25724" r="25209" t="0"/>
          <a:stretch/>
        </p:blipFill>
        <p:spPr>
          <a:xfrm>
            <a:off x="6594563" y="1743038"/>
            <a:ext cx="472800" cy="540525"/>
          </a:xfrm>
          <a:prstGeom prst="rect">
            <a:avLst/>
          </a:prstGeom>
          <a:noFill/>
          <a:ln>
            <a:noFill/>
          </a:ln>
          <a:effectLst>
            <a:outerShdw blurRad="57150" rotWithShape="0" algn="bl" dir="5400000" dist="19050">
              <a:srgbClr val="000000">
                <a:alpha val="6000"/>
              </a:srgbClr>
            </a:outerShdw>
          </a:effectLst>
        </p:spPr>
      </p:pic>
      <p:pic>
        <p:nvPicPr>
          <p:cNvPr id="985" name="Google Shape;985;p88"/>
          <p:cNvPicPr preferRelativeResize="0"/>
          <p:nvPr/>
        </p:nvPicPr>
        <p:blipFill rotWithShape="1">
          <a:blip r:embed="rId4">
            <a:alphaModFix amt="65000"/>
          </a:blip>
          <a:srcRect b="43715" l="25724" r="25209" t="0"/>
          <a:stretch/>
        </p:blipFill>
        <p:spPr>
          <a:xfrm>
            <a:off x="5630088" y="2353938"/>
            <a:ext cx="472800" cy="540525"/>
          </a:xfrm>
          <a:prstGeom prst="rect">
            <a:avLst/>
          </a:prstGeom>
          <a:noFill/>
          <a:ln>
            <a:noFill/>
          </a:ln>
          <a:effectLst>
            <a:outerShdw blurRad="57150" rotWithShape="0" algn="bl" dir="5400000" dist="19050">
              <a:srgbClr val="000000">
                <a:alpha val="6000"/>
              </a:srgbClr>
            </a:outerShdw>
          </a:effectLst>
        </p:spPr>
      </p:pic>
      <p:pic>
        <p:nvPicPr>
          <p:cNvPr id="986" name="Google Shape;986;p88"/>
          <p:cNvPicPr preferRelativeResize="0"/>
          <p:nvPr/>
        </p:nvPicPr>
        <p:blipFill rotWithShape="1">
          <a:blip r:embed="rId4">
            <a:alphaModFix amt="65000"/>
          </a:blip>
          <a:srcRect b="43715" l="25724" r="25209" t="0"/>
          <a:stretch/>
        </p:blipFill>
        <p:spPr>
          <a:xfrm>
            <a:off x="6039513" y="2353938"/>
            <a:ext cx="472800" cy="540525"/>
          </a:xfrm>
          <a:prstGeom prst="rect">
            <a:avLst/>
          </a:prstGeom>
          <a:noFill/>
          <a:ln>
            <a:noFill/>
          </a:ln>
          <a:effectLst>
            <a:outerShdw blurRad="57150" rotWithShape="0" algn="bl" dir="5400000" dist="19050">
              <a:srgbClr val="000000">
                <a:alpha val="6000"/>
              </a:srgbClr>
            </a:outerShdw>
          </a:effectLst>
        </p:spPr>
      </p:pic>
      <p:pic>
        <p:nvPicPr>
          <p:cNvPr id="987" name="Google Shape;987;p88"/>
          <p:cNvPicPr preferRelativeResize="0"/>
          <p:nvPr/>
        </p:nvPicPr>
        <p:blipFill rotWithShape="1">
          <a:blip r:embed="rId4">
            <a:alphaModFix amt="65000"/>
          </a:blip>
          <a:srcRect b="43715" l="25724" r="25209" t="0"/>
          <a:stretch/>
        </p:blipFill>
        <p:spPr>
          <a:xfrm>
            <a:off x="6482363" y="2353938"/>
            <a:ext cx="472800" cy="540525"/>
          </a:xfrm>
          <a:prstGeom prst="rect">
            <a:avLst/>
          </a:prstGeom>
          <a:noFill/>
          <a:ln>
            <a:noFill/>
          </a:ln>
          <a:effectLst>
            <a:outerShdw blurRad="57150" rotWithShape="0" algn="bl" dir="5400000" dist="19050">
              <a:srgbClr val="000000">
                <a:alpha val="6000"/>
              </a:srgbClr>
            </a:outerShdw>
          </a:effectLst>
        </p:spPr>
      </p:pic>
      <p:pic>
        <p:nvPicPr>
          <p:cNvPr id="988" name="Google Shape;988;p88"/>
          <p:cNvPicPr preferRelativeResize="0"/>
          <p:nvPr/>
        </p:nvPicPr>
        <p:blipFill rotWithShape="1">
          <a:blip r:embed="rId4">
            <a:alphaModFix amt="81000"/>
          </a:blip>
          <a:srcRect b="43715" l="25724" r="25209" t="0"/>
          <a:stretch/>
        </p:blipFill>
        <p:spPr>
          <a:xfrm>
            <a:off x="6144663" y="2964850"/>
            <a:ext cx="472800" cy="540525"/>
          </a:xfrm>
          <a:prstGeom prst="rect">
            <a:avLst/>
          </a:prstGeom>
          <a:noFill/>
          <a:ln>
            <a:noFill/>
          </a:ln>
          <a:effectLst>
            <a:outerShdw blurRad="57150" rotWithShape="0" algn="bl" dir="5400000" dist="19050">
              <a:srgbClr val="000000">
                <a:alpha val="6000"/>
              </a:srgbClr>
            </a:outerShdw>
          </a:effectLst>
        </p:spPr>
      </p:pic>
      <p:pic>
        <p:nvPicPr>
          <p:cNvPr id="989" name="Google Shape;989;p88"/>
          <p:cNvPicPr preferRelativeResize="0"/>
          <p:nvPr/>
        </p:nvPicPr>
        <p:blipFill rotWithShape="1">
          <a:blip r:embed="rId4">
            <a:alphaModFix amt="81000"/>
          </a:blip>
          <a:srcRect b="43715" l="25724" r="25209" t="0"/>
          <a:stretch/>
        </p:blipFill>
        <p:spPr>
          <a:xfrm>
            <a:off x="6554088" y="2964850"/>
            <a:ext cx="472800" cy="540525"/>
          </a:xfrm>
          <a:prstGeom prst="rect">
            <a:avLst/>
          </a:prstGeom>
          <a:noFill/>
          <a:ln>
            <a:noFill/>
          </a:ln>
          <a:effectLst>
            <a:outerShdw blurRad="57150" rotWithShape="0" algn="bl" dir="5400000" dist="19050">
              <a:srgbClr val="000000">
                <a:alpha val="6000"/>
              </a:srgbClr>
            </a:outerShdw>
          </a:effectLst>
        </p:spPr>
      </p:pic>
      <p:cxnSp>
        <p:nvCxnSpPr>
          <p:cNvPr id="990" name="Google Shape;990;p88"/>
          <p:cNvCxnSpPr/>
          <p:nvPr/>
        </p:nvCxnSpPr>
        <p:spPr>
          <a:xfrm rot="10800000">
            <a:off x="2628825" y="3143325"/>
            <a:ext cx="1381200" cy="866700"/>
          </a:xfrm>
          <a:prstGeom prst="straightConnector1">
            <a:avLst/>
          </a:prstGeom>
          <a:noFill/>
          <a:ln cap="flat" cmpd="sng" w="28575">
            <a:solidFill>
              <a:srgbClr val="F1C232"/>
            </a:solidFill>
            <a:prstDash val="solid"/>
            <a:round/>
            <a:headEnd len="med" w="med" type="none"/>
            <a:tailEnd len="med" w="med" type="triangle"/>
          </a:ln>
          <a:effectLst>
            <a:outerShdw blurRad="57150" rotWithShape="0" algn="bl" dir="5400000" dist="19050">
              <a:srgbClr val="000000">
                <a:alpha val="6000"/>
              </a:srgbClr>
            </a:outerShdw>
          </a:effectLst>
        </p:spPr>
      </p:cxnSp>
      <p:cxnSp>
        <p:nvCxnSpPr>
          <p:cNvPr id="991" name="Google Shape;991;p88"/>
          <p:cNvCxnSpPr/>
          <p:nvPr/>
        </p:nvCxnSpPr>
        <p:spPr>
          <a:xfrm flipH="1" rot="10800000">
            <a:off x="2638425" y="2505000"/>
            <a:ext cx="3905400" cy="581100"/>
          </a:xfrm>
          <a:prstGeom prst="straightConnector1">
            <a:avLst/>
          </a:prstGeom>
          <a:noFill/>
          <a:ln cap="flat" cmpd="sng" w="28575">
            <a:solidFill>
              <a:srgbClr val="F1C232"/>
            </a:solidFill>
            <a:prstDash val="solid"/>
            <a:round/>
            <a:headEnd len="med" w="med" type="none"/>
            <a:tailEnd len="med" w="med" type="triangle"/>
          </a:ln>
        </p:spPr>
      </p:cxnSp>
      <p:pic>
        <p:nvPicPr>
          <p:cNvPr id="992" name="Google Shape;992;p88"/>
          <p:cNvPicPr preferRelativeResize="0"/>
          <p:nvPr/>
        </p:nvPicPr>
        <p:blipFill rotWithShape="1">
          <a:blip r:embed="rId4">
            <a:alphaModFix amt="81000"/>
          </a:blip>
          <a:srcRect b="43715" l="25724" r="25209" t="0"/>
          <a:stretch/>
        </p:blipFill>
        <p:spPr>
          <a:xfrm>
            <a:off x="2330100" y="2962800"/>
            <a:ext cx="472800" cy="540525"/>
          </a:xfrm>
          <a:prstGeom prst="rect">
            <a:avLst/>
          </a:prstGeom>
          <a:noFill/>
          <a:ln>
            <a:noFill/>
          </a:ln>
          <a:effectLst>
            <a:outerShdw blurRad="57150" rotWithShape="0" algn="bl" dir="5400000" dist="19050">
              <a:srgbClr val="000000">
                <a:alpha val="6000"/>
              </a:srgbClr>
            </a:outerShdw>
          </a:effectLst>
        </p:spPr>
      </p:pic>
      <p:cxnSp>
        <p:nvCxnSpPr>
          <p:cNvPr id="993" name="Google Shape;993;p88"/>
          <p:cNvCxnSpPr/>
          <p:nvPr/>
        </p:nvCxnSpPr>
        <p:spPr>
          <a:xfrm rot="10800000">
            <a:off x="3251700" y="1159425"/>
            <a:ext cx="3263400" cy="1250400"/>
          </a:xfrm>
          <a:prstGeom prst="straightConnector1">
            <a:avLst/>
          </a:prstGeom>
          <a:noFill/>
          <a:ln cap="flat" cmpd="sng" w="28575">
            <a:solidFill>
              <a:srgbClr val="F1C232"/>
            </a:solidFill>
            <a:prstDash val="solid"/>
            <a:round/>
            <a:headEnd len="med" w="med" type="none"/>
            <a:tailEnd len="med" w="med" type="triangle"/>
          </a:ln>
        </p:spPr>
      </p:cxnSp>
      <p:cxnSp>
        <p:nvCxnSpPr>
          <p:cNvPr id="994" name="Google Shape;994;p88"/>
          <p:cNvCxnSpPr>
            <a:endCxn id="976" idx="1"/>
          </p:cNvCxnSpPr>
          <p:nvPr/>
        </p:nvCxnSpPr>
        <p:spPr>
          <a:xfrm flipH="1" rot="10800000">
            <a:off x="3173263" y="791513"/>
            <a:ext cx="3045300" cy="333000"/>
          </a:xfrm>
          <a:prstGeom prst="straightConnector1">
            <a:avLst/>
          </a:prstGeom>
          <a:noFill/>
          <a:ln cap="flat" cmpd="sng" w="28575">
            <a:solidFill>
              <a:srgbClr val="F1C232"/>
            </a:solidFill>
            <a:prstDash val="solid"/>
            <a:round/>
            <a:headEnd len="med" w="med" type="none"/>
            <a:tailEnd len="med" w="med" type="triangle"/>
          </a:ln>
        </p:spPr>
      </p:cxnSp>
      <p:pic>
        <p:nvPicPr>
          <p:cNvPr id="995" name="Google Shape;995;p88"/>
          <p:cNvPicPr preferRelativeResize="0"/>
          <p:nvPr/>
        </p:nvPicPr>
        <p:blipFill rotWithShape="1">
          <a:blip r:embed="rId5">
            <a:alphaModFix/>
          </a:blip>
          <a:srcRect b="43715" l="30498" r="31172" t="0"/>
          <a:stretch/>
        </p:blipFill>
        <p:spPr>
          <a:xfrm>
            <a:off x="6270300" y="521250"/>
            <a:ext cx="369350" cy="540525"/>
          </a:xfrm>
          <a:prstGeom prst="rect">
            <a:avLst/>
          </a:prstGeom>
          <a:noFill/>
          <a:ln>
            <a:noFill/>
          </a:ln>
        </p:spPr>
      </p:pic>
      <p:pic>
        <p:nvPicPr>
          <p:cNvPr id="996" name="Google Shape;996;p88"/>
          <p:cNvPicPr preferRelativeResize="0"/>
          <p:nvPr/>
        </p:nvPicPr>
        <p:blipFill rotWithShape="1">
          <a:blip r:embed="rId5">
            <a:alphaModFix/>
          </a:blip>
          <a:srcRect b="43715" l="30498" r="31172" t="0"/>
          <a:stretch/>
        </p:blipFill>
        <p:spPr>
          <a:xfrm>
            <a:off x="2810600" y="522275"/>
            <a:ext cx="369350" cy="540525"/>
          </a:xfrm>
          <a:prstGeom prst="rect">
            <a:avLst/>
          </a:prstGeom>
          <a:noFill/>
          <a:ln>
            <a:noFill/>
          </a:ln>
        </p:spPr>
      </p:pic>
      <p:pic>
        <p:nvPicPr>
          <p:cNvPr id="997" name="Google Shape;997;p88"/>
          <p:cNvPicPr preferRelativeResize="0"/>
          <p:nvPr/>
        </p:nvPicPr>
        <p:blipFill rotWithShape="1">
          <a:blip r:embed="rId5">
            <a:alphaModFix/>
          </a:blip>
          <a:srcRect b="43715" l="30498" r="31172" t="0"/>
          <a:stretch/>
        </p:blipFill>
        <p:spPr>
          <a:xfrm>
            <a:off x="6529625" y="2353950"/>
            <a:ext cx="369350" cy="540525"/>
          </a:xfrm>
          <a:prstGeom prst="rect">
            <a:avLst/>
          </a:prstGeom>
          <a:noFill/>
          <a:ln>
            <a:noFill/>
          </a:ln>
        </p:spPr>
      </p:pic>
      <p:pic>
        <p:nvPicPr>
          <p:cNvPr id="998" name="Google Shape;998;p88"/>
          <p:cNvPicPr preferRelativeResize="0"/>
          <p:nvPr/>
        </p:nvPicPr>
        <p:blipFill rotWithShape="1">
          <a:blip r:embed="rId5">
            <a:alphaModFix/>
          </a:blip>
          <a:srcRect b="43715" l="30498" r="31172" t="0"/>
          <a:stretch/>
        </p:blipFill>
        <p:spPr>
          <a:xfrm>
            <a:off x="2389525" y="2964825"/>
            <a:ext cx="369350" cy="5405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89"/>
          <p:cNvGrpSpPr/>
          <p:nvPr/>
        </p:nvGrpSpPr>
        <p:grpSpPr>
          <a:xfrm>
            <a:off x="3972102" y="1026521"/>
            <a:ext cx="1011736" cy="776172"/>
            <a:chOff x="7938277" y="4245296"/>
            <a:chExt cx="1011736" cy="776172"/>
          </a:xfrm>
        </p:grpSpPr>
        <p:grpSp>
          <p:nvGrpSpPr>
            <p:cNvPr id="1004" name="Google Shape;1004;p89"/>
            <p:cNvGrpSpPr/>
            <p:nvPr/>
          </p:nvGrpSpPr>
          <p:grpSpPr>
            <a:xfrm>
              <a:off x="8126802" y="4359376"/>
              <a:ext cx="823211" cy="662092"/>
              <a:chOff x="736525" y="2734575"/>
              <a:chExt cx="1974600" cy="1637625"/>
            </a:xfrm>
          </p:grpSpPr>
          <p:sp>
            <p:nvSpPr>
              <p:cNvPr id="1005" name="Google Shape;1005;p89"/>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9"/>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7" name="Google Shape;1007;p89"/>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008" name="Google Shape;1008;p89"/>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009" name="Google Shape;1009;p89"/>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90"/>
          <p:cNvSpPr txBox="1"/>
          <p:nvPr>
            <p:ph type="ctrTitle"/>
          </p:nvPr>
        </p:nvSpPr>
        <p:spPr>
          <a:xfrm>
            <a:off x="0" y="2183700"/>
            <a:ext cx="9144000" cy="77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4000">
                <a:solidFill>
                  <a:srgbClr val="EFEFEF"/>
                </a:solidFill>
              </a:rPr>
              <a:t>Look at your </a:t>
            </a:r>
            <a:r>
              <a:rPr b="0" lang="en" sz="4000" strike="sngStrike">
                <a:solidFill>
                  <a:srgbClr val="EFEFEF"/>
                </a:solidFill>
              </a:rPr>
              <a:t>audience</a:t>
            </a:r>
            <a:r>
              <a:rPr b="0" lang="en" sz="4000">
                <a:solidFill>
                  <a:srgbClr val="EFEFEF"/>
                </a:solidFill>
              </a:rPr>
              <a:t> </a:t>
            </a:r>
            <a:r>
              <a:rPr lang="en"/>
              <a:t>webcam</a:t>
            </a:r>
            <a:endParaRPr b="0" sz="4000">
              <a:solidFill>
                <a:srgbClr val="F1C232"/>
              </a:solidFill>
            </a:endParaRPr>
          </a:p>
        </p:txBody>
      </p:sp>
      <p:grpSp>
        <p:nvGrpSpPr>
          <p:cNvPr id="1015" name="Google Shape;1015;p90"/>
          <p:cNvGrpSpPr/>
          <p:nvPr/>
        </p:nvGrpSpPr>
        <p:grpSpPr>
          <a:xfrm>
            <a:off x="3972102" y="1026521"/>
            <a:ext cx="1011736" cy="776172"/>
            <a:chOff x="7938277" y="4245296"/>
            <a:chExt cx="1011736" cy="776172"/>
          </a:xfrm>
        </p:grpSpPr>
        <p:grpSp>
          <p:nvGrpSpPr>
            <p:cNvPr id="1016" name="Google Shape;1016;p90"/>
            <p:cNvGrpSpPr/>
            <p:nvPr/>
          </p:nvGrpSpPr>
          <p:grpSpPr>
            <a:xfrm>
              <a:off x="8126802" y="4359376"/>
              <a:ext cx="823211" cy="662092"/>
              <a:chOff x="736525" y="2734575"/>
              <a:chExt cx="1974600" cy="1637625"/>
            </a:xfrm>
          </p:grpSpPr>
          <p:sp>
            <p:nvSpPr>
              <p:cNvPr id="1017" name="Google Shape;1017;p90"/>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0"/>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9" name="Google Shape;1019;p90"/>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020" name="Google Shape;1020;p90"/>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021" name="Google Shape;1021;p90"/>
          <p:cNvPicPr preferRelativeResize="0"/>
          <p:nvPr/>
        </p:nvPicPr>
        <p:blipFill>
          <a:blip r:embed="rId3">
            <a:alphaModFix/>
          </a:blip>
          <a:stretch>
            <a:fillRect/>
          </a:stretch>
        </p:blipFill>
        <p:spPr>
          <a:xfrm>
            <a:off x="4322400" y="1165023"/>
            <a:ext cx="499175" cy="499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91"/>
          <p:cNvGrpSpPr/>
          <p:nvPr/>
        </p:nvGrpSpPr>
        <p:grpSpPr>
          <a:xfrm>
            <a:off x="3972102" y="1026521"/>
            <a:ext cx="1011736" cy="776172"/>
            <a:chOff x="7938277" y="4245296"/>
            <a:chExt cx="1011736" cy="776172"/>
          </a:xfrm>
        </p:grpSpPr>
        <p:grpSp>
          <p:nvGrpSpPr>
            <p:cNvPr id="1027" name="Google Shape;1027;p91"/>
            <p:cNvGrpSpPr/>
            <p:nvPr/>
          </p:nvGrpSpPr>
          <p:grpSpPr>
            <a:xfrm>
              <a:off x="8126802" y="4359376"/>
              <a:ext cx="823211" cy="662092"/>
              <a:chOff x="736525" y="2734575"/>
              <a:chExt cx="1974600" cy="1637625"/>
            </a:xfrm>
          </p:grpSpPr>
          <p:sp>
            <p:nvSpPr>
              <p:cNvPr id="1028" name="Google Shape;1028;p91"/>
              <p:cNvSpPr/>
              <p:nvPr/>
            </p:nvSpPr>
            <p:spPr>
              <a:xfrm>
                <a:off x="736525" y="2734575"/>
                <a:ext cx="1974600" cy="13008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1"/>
              <p:cNvSpPr/>
              <p:nvPr/>
            </p:nvSpPr>
            <p:spPr>
              <a:xfrm>
                <a:off x="1512250" y="4043100"/>
                <a:ext cx="437100" cy="329100"/>
              </a:xfrm>
              <a:prstGeom prst="rect">
                <a:avLst/>
              </a:prstGeom>
              <a:solidFill>
                <a:srgbClr val="FFFFF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0" name="Google Shape;1030;p91"/>
              <p:cNvCxnSpPr/>
              <p:nvPr/>
            </p:nvCxnSpPr>
            <p:spPr>
              <a:xfrm>
                <a:off x="1166638" y="4372200"/>
                <a:ext cx="1128300" cy="0"/>
              </a:xfrm>
              <a:prstGeom prst="straightConnector1">
                <a:avLst/>
              </a:prstGeom>
              <a:noFill/>
              <a:ln cap="flat" cmpd="sng" w="38100">
                <a:solidFill>
                  <a:srgbClr val="FFFFFF"/>
                </a:solidFill>
                <a:prstDash val="solid"/>
                <a:round/>
                <a:headEnd len="med" w="med" type="none"/>
                <a:tailEnd len="med" w="med" type="none"/>
              </a:ln>
            </p:spPr>
          </p:cxnSp>
        </p:grpSp>
        <p:sp>
          <p:nvSpPr>
            <p:cNvPr id="1031" name="Google Shape;1031;p91"/>
            <p:cNvSpPr/>
            <p:nvPr/>
          </p:nvSpPr>
          <p:spPr>
            <a:xfrm>
              <a:off x="7938277" y="4245296"/>
              <a:ext cx="441300" cy="270000"/>
            </a:xfrm>
            <a:prstGeom prst="wedgeEllipseCallout">
              <a:avLst>
                <a:gd fmla="val 29862" name="adj1"/>
                <a:gd fmla="val 67121" name="adj2"/>
              </a:avLst>
            </a:prstGeom>
            <a:solidFill>
              <a:srgbClr val="F1C232"/>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pic>
        <p:nvPicPr>
          <p:cNvPr id="1032" name="Google Shape;1032;p91"/>
          <p:cNvPicPr preferRelativeResize="0"/>
          <p:nvPr/>
        </p:nvPicPr>
        <p:blipFill>
          <a:blip r:embed="rId3">
            <a:alphaModFix/>
          </a:blip>
          <a:stretch>
            <a:fillRect/>
          </a:stretch>
        </p:blipFill>
        <p:spPr>
          <a:xfrm>
            <a:off x="4322400" y="1165023"/>
            <a:ext cx="499175" cy="499175"/>
          </a:xfrm>
          <a:prstGeom prst="rect">
            <a:avLst/>
          </a:prstGeom>
          <a:noFill/>
          <a:ln>
            <a:noFill/>
          </a:ln>
        </p:spPr>
      </p:pic>
      <p:pic>
        <p:nvPicPr>
          <p:cNvPr id="1033" name="Google Shape;1033;p91"/>
          <p:cNvPicPr preferRelativeResize="0"/>
          <p:nvPr/>
        </p:nvPicPr>
        <p:blipFill rotWithShape="1">
          <a:blip r:embed="rId4">
            <a:alphaModFix/>
          </a:blip>
          <a:srcRect b="19086" l="16695" r="15245" t="14037"/>
          <a:stretch/>
        </p:blipFill>
        <p:spPr>
          <a:xfrm>
            <a:off x="2589175" y="455575"/>
            <a:ext cx="4036349" cy="4053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3"/>
          <p:cNvSpPr txBox="1"/>
          <p:nvPr>
            <p:ph type="ctrTitle"/>
          </p:nvPr>
        </p:nvSpPr>
        <p:spPr>
          <a:xfrm>
            <a:off x="-62625" y="1182450"/>
            <a:ext cx="9144000" cy="277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Create the story </a:t>
            </a:r>
            <a:r>
              <a:rPr lang="en" sz="3000">
                <a:solidFill>
                  <a:srgbClr val="EFEFEF"/>
                </a:solidFill>
              </a:rPr>
              <a:t>for</a:t>
            </a:r>
            <a:r>
              <a:rPr b="0" lang="en" sz="3000">
                <a:solidFill>
                  <a:srgbClr val="EFEFEF"/>
                </a:solidFill>
              </a:rPr>
              <a:t> your audience</a:t>
            </a:r>
            <a:br>
              <a:rPr b="0" lang="en" sz="3000">
                <a:solidFill>
                  <a:srgbClr val="EFEFEF"/>
                </a:solidFill>
              </a:rPr>
            </a:br>
            <a:endParaRPr b="0" sz="3000">
              <a:solidFill>
                <a:srgbClr val="EFEFEF"/>
              </a:solidFill>
            </a:endParaRPr>
          </a:p>
          <a:p>
            <a:pPr indent="0" lvl="0" marL="0" rtl="0" algn="ctr">
              <a:spcBef>
                <a:spcPts val="0"/>
              </a:spcBef>
              <a:spcAft>
                <a:spcPts val="0"/>
              </a:spcAft>
              <a:buNone/>
            </a:pPr>
            <a:r>
              <a:t/>
            </a:r>
            <a:endParaRPr b="0" sz="3000">
              <a:solidFill>
                <a:srgbClr val="EFEFEF"/>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94"/>
          <p:cNvSpPr txBox="1"/>
          <p:nvPr>
            <p:ph type="ctrTitle"/>
          </p:nvPr>
        </p:nvSpPr>
        <p:spPr>
          <a:xfrm>
            <a:off x="-62625" y="1182450"/>
            <a:ext cx="9144000" cy="277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Create the story for your audience</a:t>
            </a:r>
            <a:br>
              <a:rPr b="0" lang="en" sz="3000">
                <a:solidFill>
                  <a:srgbClr val="EFEFEF"/>
                </a:solidFill>
              </a:rPr>
            </a:br>
            <a:endParaRPr b="0" sz="3000">
              <a:solidFill>
                <a:srgbClr val="EFEFEF"/>
              </a:solidFill>
            </a:endParaRPr>
          </a:p>
          <a:p>
            <a:pPr indent="0" lvl="0" marL="0" rtl="0" algn="ctr">
              <a:spcBef>
                <a:spcPts val="0"/>
              </a:spcBef>
              <a:spcAft>
                <a:spcPts val="0"/>
              </a:spcAft>
              <a:buNone/>
            </a:pPr>
            <a:r>
              <a:rPr b="0" lang="en" sz="3000">
                <a:solidFill>
                  <a:srgbClr val="EFEFEF"/>
                </a:solidFill>
              </a:rPr>
              <a:t>Guide their attention in the slides</a:t>
            </a:r>
            <a:endParaRPr b="0" sz="3000">
              <a:solidFill>
                <a:srgbClr val="EFEFEF"/>
              </a:solidFill>
            </a:endParaRPr>
          </a:p>
          <a:p>
            <a:pPr indent="0" lvl="0" marL="0" rtl="0" algn="ctr">
              <a:spcBef>
                <a:spcPts val="0"/>
              </a:spcBef>
              <a:spcAft>
                <a:spcPts val="0"/>
              </a:spcAft>
              <a:buNone/>
            </a:pPr>
            <a:r>
              <a:t/>
            </a:r>
            <a:endParaRPr b="0" sz="3000">
              <a:solidFill>
                <a:srgbClr val="EFEFEF"/>
              </a:solidFill>
            </a:endParaRPr>
          </a:p>
        </p:txBody>
      </p:sp>
      <p:sp>
        <p:nvSpPr>
          <p:cNvPr id="1048" name="Google Shape;1048;p94"/>
          <p:cNvSpPr/>
          <p:nvPr/>
        </p:nvSpPr>
        <p:spPr>
          <a:xfrm>
            <a:off x="944100" y="1186675"/>
            <a:ext cx="7255800" cy="7131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5"/>
          <p:cNvSpPr txBox="1"/>
          <p:nvPr>
            <p:ph type="ctrTitle"/>
          </p:nvPr>
        </p:nvSpPr>
        <p:spPr>
          <a:xfrm>
            <a:off x="-62625" y="1182450"/>
            <a:ext cx="9144000" cy="277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000">
                <a:solidFill>
                  <a:srgbClr val="EFEFEF"/>
                </a:solidFill>
              </a:rPr>
              <a:t>Create the story for your audience</a:t>
            </a:r>
            <a:br>
              <a:rPr b="0" lang="en" sz="3000">
                <a:solidFill>
                  <a:srgbClr val="EFEFEF"/>
                </a:solidFill>
              </a:rPr>
            </a:br>
            <a:endParaRPr b="0" sz="3000">
              <a:solidFill>
                <a:srgbClr val="EFEFEF"/>
              </a:solidFill>
            </a:endParaRPr>
          </a:p>
          <a:p>
            <a:pPr indent="0" lvl="0" marL="0" rtl="0" algn="ctr">
              <a:spcBef>
                <a:spcPts val="0"/>
              </a:spcBef>
              <a:spcAft>
                <a:spcPts val="0"/>
              </a:spcAft>
              <a:buNone/>
            </a:pPr>
            <a:r>
              <a:rPr b="0" lang="en" sz="3000">
                <a:solidFill>
                  <a:srgbClr val="EFEFEF"/>
                </a:solidFill>
              </a:rPr>
              <a:t>Guide their attention in the slides</a:t>
            </a:r>
            <a:endParaRPr b="0" sz="3000">
              <a:solidFill>
                <a:srgbClr val="EFEFEF"/>
              </a:solidFill>
            </a:endParaRPr>
          </a:p>
          <a:p>
            <a:pPr indent="0" lvl="0" marL="0" rtl="0" algn="ctr">
              <a:spcBef>
                <a:spcPts val="0"/>
              </a:spcBef>
              <a:spcAft>
                <a:spcPts val="0"/>
              </a:spcAft>
              <a:buNone/>
            </a:pPr>
            <a:r>
              <a:t/>
            </a:r>
            <a:endParaRPr b="0" sz="3000">
              <a:solidFill>
                <a:srgbClr val="EFEFEF"/>
              </a:solidFill>
            </a:endParaRPr>
          </a:p>
          <a:p>
            <a:pPr indent="0" lvl="0" marL="0" rtl="0" algn="ctr">
              <a:spcBef>
                <a:spcPts val="0"/>
              </a:spcBef>
              <a:spcAft>
                <a:spcPts val="0"/>
              </a:spcAft>
              <a:buNone/>
            </a:pPr>
            <a:r>
              <a:rPr b="0" lang="en" sz="3000">
                <a:solidFill>
                  <a:srgbClr val="EFEFEF"/>
                </a:solidFill>
              </a:rPr>
              <a:t>Practice to grow confidence</a:t>
            </a:r>
            <a:endParaRPr b="0" sz="3000">
              <a:solidFill>
                <a:srgbClr val="EFEFEF"/>
              </a:solidFill>
            </a:endParaRPr>
          </a:p>
          <a:p>
            <a:pPr indent="0" lvl="0" marL="0" rtl="0" algn="ctr">
              <a:spcBef>
                <a:spcPts val="0"/>
              </a:spcBef>
              <a:spcAft>
                <a:spcPts val="0"/>
              </a:spcAft>
              <a:buNone/>
            </a:pPr>
            <a:r>
              <a:t/>
            </a:r>
            <a:endParaRPr b="0" sz="3000">
              <a:solidFill>
                <a:srgbClr val="EFEFEF"/>
              </a:solidFill>
            </a:endParaRPr>
          </a:p>
        </p:txBody>
      </p:sp>
      <p:sp>
        <p:nvSpPr>
          <p:cNvPr id="1054" name="Google Shape;1054;p95"/>
          <p:cNvSpPr/>
          <p:nvPr/>
        </p:nvSpPr>
        <p:spPr>
          <a:xfrm>
            <a:off x="430575" y="1110475"/>
            <a:ext cx="8353200" cy="1614000"/>
          </a:xfrm>
          <a:prstGeom prst="rect">
            <a:avLst/>
          </a:prstGeom>
          <a:solidFill>
            <a:srgbClr val="0E293C">
              <a:alpha val="78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125050" y="26325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500">
              <a:solidFill>
                <a:srgbClr val="EFEFEF"/>
              </a:solidFill>
              <a:latin typeface="Montserrat"/>
              <a:ea typeface="Montserrat"/>
              <a:cs typeface="Montserrat"/>
              <a:sym typeface="Montserrat"/>
            </a:endParaRPr>
          </a:p>
        </p:txBody>
      </p:sp>
      <p:sp>
        <p:nvSpPr>
          <p:cNvPr id="103" name="Google Shape;103;p15"/>
          <p:cNvSpPr txBox="1"/>
          <p:nvPr>
            <p:ph type="ctrTitle"/>
          </p:nvPr>
        </p:nvSpPr>
        <p:spPr>
          <a:xfrm>
            <a:off x="1362000" y="1767025"/>
            <a:ext cx="6420000" cy="23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2500"/>
              <a:t>The success of your presentation will be judged not by the knowledge you send but </a:t>
            </a:r>
            <a:r>
              <a:rPr i="1" lang="en" sz="2500">
                <a:solidFill>
                  <a:srgbClr val="F1C232"/>
                </a:solidFill>
              </a:rPr>
              <a:t>by what the listener receives</a:t>
            </a:r>
            <a:r>
              <a:rPr i="1" lang="en" sz="2500"/>
              <a:t>.</a:t>
            </a:r>
            <a:r>
              <a:rPr lang="en" sz="2500"/>
              <a:t> </a:t>
            </a:r>
            <a:endParaRPr sz="2500"/>
          </a:p>
          <a:p>
            <a:pPr indent="0" lvl="0" marL="0" rtl="0" algn="l">
              <a:spcBef>
                <a:spcPts val="0"/>
              </a:spcBef>
              <a:spcAft>
                <a:spcPts val="0"/>
              </a:spcAft>
              <a:buNone/>
            </a:pPr>
            <a:r>
              <a:t/>
            </a:r>
            <a:endParaRPr sz="2500"/>
          </a:p>
          <a:p>
            <a:pPr indent="457200" lvl="0" marL="3657600" rtl="0" algn="l">
              <a:spcBef>
                <a:spcPts val="0"/>
              </a:spcBef>
              <a:spcAft>
                <a:spcPts val="0"/>
              </a:spcAft>
              <a:buNone/>
            </a:pPr>
            <a:r>
              <a:rPr lang="en" sz="2500"/>
              <a:t>- Lilly Walters</a:t>
            </a:r>
            <a:endParaRPr sz="2500"/>
          </a:p>
        </p:txBody>
      </p:sp>
      <p:sp>
        <p:nvSpPr>
          <p:cNvPr id="104" name="Google Shape;104;p15"/>
          <p:cNvSpPr txBox="1"/>
          <p:nvPr/>
        </p:nvSpPr>
        <p:spPr>
          <a:xfrm>
            <a:off x="65425" y="1291389"/>
            <a:ext cx="1957200" cy="184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EFEFEF"/>
                </a:solidFill>
                <a:latin typeface="Nixie One"/>
                <a:ea typeface="Nixie One"/>
                <a:cs typeface="Nixie One"/>
                <a:sym typeface="Nixie One"/>
              </a:rPr>
              <a:t>“</a:t>
            </a:r>
            <a:endParaRPr sz="12000">
              <a:solidFill>
                <a:srgbClr val="EFEFEF"/>
              </a:solidFill>
              <a:latin typeface="Nixie One"/>
              <a:ea typeface="Nixie One"/>
              <a:cs typeface="Nixie One"/>
              <a:sym typeface="Nixie One"/>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6"/>
          <p:cNvSpPr txBox="1"/>
          <p:nvPr>
            <p:ph type="ctrTitle"/>
          </p:nvPr>
        </p:nvSpPr>
        <p:spPr>
          <a:xfrm>
            <a:off x="0" y="1354950"/>
            <a:ext cx="9144000" cy="24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700">
                <a:solidFill>
                  <a:srgbClr val="EFEFEF"/>
                </a:solidFill>
              </a:rPr>
              <a:t>Make it </a:t>
            </a:r>
            <a:r>
              <a:rPr b="0" lang="en" sz="3700">
                <a:solidFill>
                  <a:srgbClr val="F1C232"/>
                </a:solidFill>
              </a:rPr>
              <a:t>easy</a:t>
            </a:r>
            <a:r>
              <a:rPr b="0" lang="en" sz="3700">
                <a:solidFill>
                  <a:srgbClr val="EFEFEF"/>
                </a:solidFill>
              </a:rPr>
              <a:t> for the audience</a:t>
            </a:r>
            <a:endParaRPr b="0" sz="3700">
              <a:solidFill>
                <a:srgbClr val="EFEFEF"/>
              </a:solidFill>
            </a:endParaRPr>
          </a:p>
          <a:p>
            <a:pPr indent="0" lvl="0" marL="0" rtl="0" algn="ctr">
              <a:spcBef>
                <a:spcPts val="0"/>
              </a:spcBef>
              <a:spcAft>
                <a:spcPts val="0"/>
              </a:spcAft>
              <a:buNone/>
            </a:pPr>
            <a:r>
              <a:rPr b="0" lang="en" sz="3700">
                <a:solidFill>
                  <a:srgbClr val="EFEFEF"/>
                </a:solidFill>
              </a:rPr>
              <a:t>to focus on your story</a:t>
            </a:r>
            <a:endParaRPr sz="3700">
              <a:solidFill>
                <a:srgbClr val="EFEFE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